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79" r:id="rId6"/>
    <p:sldId id="280" r:id="rId7"/>
    <p:sldId id="281" r:id="rId8"/>
    <p:sldId id="282" r:id="rId9"/>
    <p:sldId id="283" r:id="rId10"/>
    <p:sldId id="294" r:id="rId11"/>
    <p:sldId id="295" r:id="rId12"/>
    <p:sldId id="284" r:id="rId13"/>
    <p:sldId id="285" r:id="rId14"/>
    <p:sldId id="286" r:id="rId15"/>
    <p:sldId id="287" r:id="rId16"/>
    <p:sldId id="298" r:id="rId17"/>
    <p:sldId id="288" r:id="rId18"/>
    <p:sldId id="289" r:id="rId19"/>
    <p:sldId id="290" r:id="rId20"/>
    <p:sldId id="291" r:id="rId21"/>
    <p:sldId id="292" r:id="rId22"/>
    <p:sldId id="293" r:id="rId23"/>
    <p:sldId id="296" r:id="rId24"/>
    <p:sldId id="297" r:id="rId2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gjWyoErWJlQmZIEC7JZQAdeww4H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5" autoAdjust="0"/>
    <p:restoredTop sz="94660"/>
  </p:normalViewPr>
  <p:slideViewPr>
    <p:cSldViewPr snapToGrid="0">
      <p:cViewPr varScale="1">
        <p:scale>
          <a:sx n="77" d="100"/>
          <a:sy n="77" d="100"/>
        </p:scale>
        <p:origin x="965"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iksha Thakur" userId="43e2cacf5f6174c1" providerId="LiveId" clId="{C84702B3-AFDA-43D9-A75F-6362C171E5A5}"/>
    <pc:docChg chg="modSld">
      <pc:chgData name="Driksha Thakur" userId="43e2cacf5f6174c1" providerId="LiveId" clId="{C84702B3-AFDA-43D9-A75F-6362C171E5A5}" dt="2024-10-24T05:43:46.769" v="65" actId="20577"/>
      <pc:docMkLst>
        <pc:docMk/>
      </pc:docMkLst>
      <pc:sldChg chg="modSp mod">
        <pc:chgData name="Driksha Thakur" userId="43e2cacf5f6174c1" providerId="LiveId" clId="{C84702B3-AFDA-43D9-A75F-6362C171E5A5}" dt="2024-10-24T05:42:18.246" v="27" actId="20577"/>
        <pc:sldMkLst>
          <pc:docMk/>
          <pc:sldMk cId="0" sldId="258"/>
        </pc:sldMkLst>
        <pc:spChg chg="mod">
          <ac:chgData name="Driksha Thakur" userId="43e2cacf5f6174c1" providerId="LiveId" clId="{C84702B3-AFDA-43D9-A75F-6362C171E5A5}" dt="2024-10-24T05:42:18.246" v="27" actId="20577"/>
          <ac:spMkLst>
            <pc:docMk/>
            <pc:sldMk cId="0" sldId="258"/>
            <ac:spMk id="61" creationId="{00000000-0000-0000-0000-000000000000}"/>
          </ac:spMkLst>
        </pc:spChg>
      </pc:sldChg>
      <pc:sldChg chg="modSp mod">
        <pc:chgData name="Driksha Thakur" userId="43e2cacf5f6174c1" providerId="LiveId" clId="{C84702B3-AFDA-43D9-A75F-6362C171E5A5}" dt="2024-10-24T05:43:46.769" v="65" actId="20577"/>
        <pc:sldMkLst>
          <pc:docMk/>
          <pc:sldMk cId="2056272371" sldId="282"/>
        </pc:sldMkLst>
        <pc:spChg chg="mod">
          <ac:chgData name="Driksha Thakur" userId="43e2cacf5f6174c1" providerId="LiveId" clId="{C84702B3-AFDA-43D9-A75F-6362C171E5A5}" dt="2024-10-24T05:43:19.520" v="37" actId="1076"/>
          <ac:spMkLst>
            <pc:docMk/>
            <pc:sldMk cId="2056272371" sldId="282"/>
            <ac:spMk id="2" creationId="{260FB9A8-9258-1E32-589B-CE9427F72B42}"/>
          </ac:spMkLst>
        </pc:spChg>
        <pc:spChg chg="mod">
          <ac:chgData name="Driksha Thakur" userId="43e2cacf5f6174c1" providerId="LiveId" clId="{C84702B3-AFDA-43D9-A75F-6362C171E5A5}" dt="2024-10-24T05:43:46.769" v="65" actId="20577"/>
          <ac:spMkLst>
            <pc:docMk/>
            <pc:sldMk cId="2056272371" sldId="282"/>
            <ac:spMk id="4" creationId="{C03311F8-B013-8FDE-105E-1E0716AF82F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6876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4265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21"/>
          <p:cNvSpPr txBox="1">
            <a:spLocks noGrp="1"/>
          </p:cNvSpPr>
          <p:nvPr>
            <p:ph type="ctrTitle"/>
          </p:nvPr>
        </p:nvSpPr>
        <p:spPr>
          <a:xfrm>
            <a:off x="0" y="1"/>
            <a:ext cx="5486400" cy="914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3200" b="1">
                <a:latin typeface="Times New Roman"/>
                <a:ea typeface="Times New Roman"/>
                <a:cs typeface="Times New Roman"/>
                <a:sym typeface="Times New Roman"/>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6" name="Google Shape;26;p21"/>
          <p:cNvSpPr txBox="1">
            <a:spLocks noGrp="1"/>
          </p:cNvSpPr>
          <p:nvPr>
            <p:ph type="subTitle" idx="1"/>
          </p:nvPr>
        </p:nvSpPr>
        <p:spPr>
          <a:xfrm>
            <a:off x="533400" y="1371600"/>
            <a:ext cx="8153400" cy="47244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7" name="Google Shape;27;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a:solidFill>
                  <a:srgbClr val="0070C0"/>
                </a:solidFill>
                <a:latin typeface="Times New Roman"/>
                <a:ea typeface="Times New Roman"/>
                <a:cs typeface="Times New Roman"/>
                <a:sym typeface="Times New Roman"/>
              </a:defRPr>
            </a:lvl1pPr>
            <a:lvl2pPr marL="0" lvl="1" indent="0" algn="r">
              <a:spcBef>
                <a:spcPts val="0"/>
              </a:spcBef>
              <a:buNone/>
              <a:defRPr sz="1200" b="1">
                <a:solidFill>
                  <a:srgbClr val="0070C0"/>
                </a:solidFill>
                <a:latin typeface="Times New Roman"/>
                <a:ea typeface="Times New Roman"/>
                <a:cs typeface="Times New Roman"/>
                <a:sym typeface="Times New Roman"/>
              </a:defRPr>
            </a:lvl2pPr>
            <a:lvl3pPr marL="0" lvl="2" indent="0" algn="r">
              <a:spcBef>
                <a:spcPts val="0"/>
              </a:spcBef>
              <a:buNone/>
              <a:defRPr sz="1200" b="1">
                <a:solidFill>
                  <a:srgbClr val="0070C0"/>
                </a:solidFill>
                <a:latin typeface="Times New Roman"/>
                <a:ea typeface="Times New Roman"/>
                <a:cs typeface="Times New Roman"/>
                <a:sym typeface="Times New Roman"/>
              </a:defRPr>
            </a:lvl3pPr>
            <a:lvl4pPr marL="0" lvl="3" indent="0" algn="r">
              <a:spcBef>
                <a:spcPts val="0"/>
              </a:spcBef>
              <a:buNone/>
              <a:defRPr sz="1200" b="1">
                <a:solidFill>
                  <a:srgbClr val="0070C0"/>
                </a:solidFill>
                <a:latin typeface="Times New Roman"/>
                <a:ea typeface="Times New Roman"/>
                <a:cs typeface="Times New Roman"/>
                <a:sym typeface="Times New Roman"/>
              </a:defRPr>
            </a:lvl4pPr>
            <a:lvl5pPr marL="0" lvl="4" indent="0" algn="r">
              <a:spcBef>
                <a:spcPts val="0"/>
              </a:spcBef>
              <a:buNone/>
              <a:defRPr sz="1200" b="1">
                <a:solidFill>
                  <a:srgbClr val="0070C0"/>
                </a:solidFill>
                <a:latin typeface="Times New Roman"/>
                <a:ea typeface="Times New Roman"/>
                <a:cs typeface="Times New Roman"/>
                <a:sym typeface="Times New Roman"/>
              </a:defRPr>
            </a:lvl5pPr>
            <a:lvl6pPr marL="0" lvl="5" indent="0" algn="r">
              <a:spcBef>
                <a:spcPts val="0"/>
              </a:spcBef>
              <a:buNone/>
              <a:defRPr sz="1200" b="1">
                <a:solidFill>
                  <a:srgbClr val="0070C0"/>
                </a:solidFill>
                <a:latin typeface="Times New Roman"/>
                <a:ea typeface="Times New Roman"/>
                <a:cs typeface="Times New Roman"/>
                <a:sym typeface="Times New Roman"/>
              </a:defRPr>
            </a:lvl6pPr>
            <a:lvl7pPr marL="0" lvl="6" indent="0" algn="r">
              <a:spcBef>
                <a:spcPts val="0"/>
              </a:spcBef>
              <a:buNone/>
              <a:defRPr sz="1200" b="1">
                <a:solidFill>
                  <a:srgbClr val="0070C0"/>
                </a:solidFill>
                <a:latin typeface="Times New Roman"/>
                <a:ea typeface="Times New Roman"/>
                <a:cs typeface="Times New Roman"/>
                <a:sym typeface="Times New Roman"/>
              </a:defRPr>
            </a:lvl7pPr>
            <a:lvl8pPr marL="0" lvl="7" indent="0" algn="r">
              <a:spcBef>
                <a:spcPts val="0"/>
              </a:spcBef>
              <a:buNone/>
              <a:defRPr sz="1200" b="1">
                <a:solidFill>
                  <a:srgbClr val="0070C0"/>
                </a:solidFill>
                <a:latin typeface="Times New Roman"/>
                <a:ea typeface="Times New Roman"/>
                <a:cs typeface="Times New Roman"/>
                <a:sym typeface="Times New Roman"/>
              </a:defRPr>
            </a:lvl8pPr>
            <a:lvl9pPr marL="0" lvl="8" indent="0" algn="r">
              <a:spcBef>
                <a:spcPts val="0"/>
              </a:spcBef>
              <a:buNone/>
              <a:defRPr sz="1200" b="1">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pic>
        <p:nvPicPr>
          <p:cNvPr id="31" name="Google Shape;31;p22" descr="LOGO.gif"/>
          <p:cNvPicPr preferRelativeResize="0"/>
          <p:nvPr/>
        </p:nvPicPr>
        <p:blipFill rotWithShape="1">
          <a:blip r:embed="rId2">
            <a:alphaModFix/>
          </a:blip>
          <a:srcRect b="10713"/>
          <a:stretch/>
        </p:blipFill>
        <p:spPr>
          <a:xfrm>
            <a:off x="6553200" y="228600"/>
            <a:ext cx="2057400" cy="635000"/>
          </a:xfrm>
          <a:prstGeom prst="rect">
            <a:avLst/>
          </a:prstGeom>
          <a:noFill/>
          <a:ln>
            <a:noFill/>
          </a:ln>
        </p:spPr>
      </p:pic>
      <p:grpSp>
        <p:nvGrpSpPr>
          <p:cNvPr id="32" name="Google Shape;32;p22"/>
          <p:cNvGrpSpPr/>
          <p:nvPr/>
        </p:nvGrpSpPr>
        <p:grpSpPr>
          <a:xfrm>
            <a:off x="6146800" y="0"/>
            <a:ext cx="2997200" cy="876300"/>
            <a:chOff x="6096000" y="3924300"/>
            <a:chExt cx="2997200" cy="876300"/>
          </a:xfrm>
        </p:grpSpPr>
        <p:sp>
          <p:nvSpPr>
            <p:cNvPr id="33" name="Google Shape;33;p22"/>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4" name="Google Shape;34;p22"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35" name="Google Shape;35;p22"/>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6" name="Google Shape;36;p22" descr="logo.jpg"/>
          <p:cNvPicPr preferRelativeResize="0"/>
          <p:nvPr/>
        </p:nvPicPr>
        <p:blipFill rotWithShape="1">
          <a:blip r:embed="rId3">
            <a:alphaModFix/>
          </a:blip>
          <a:srcRect/>
          <a:stretch/>
        </p:blipFill>
        <p:spPr>
          <a:xfrm>
            <a:off x="6553200" y="228600"/>
            <a:ext cx="1920875" cy="609600"/>
          </a:xfrm>
          <a:prstGeom prst="rect">
            <a:avLst/>
          </a:prstGeom>
          <a:noFill/>
          <a:ln>
            <a:noFill/>
          </a:ln>
        </p:spPr>
      </p:pic>
      <p:sp>
        <p:nvSpPr>
          <p:cNvPr id="37" name="Google Shape;37;p22"/>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3200">
                <a:latin typeface="Times New Roman"/>
                <a:ea typeface="Times New Roman"/>
                <a:cs typeface="Times New Roman"/>
                <a:sym typeface="Times New Roman"/>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8" name="Google Shape;38;p22"/>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68300" algn="l">
              <a:spcBef>
                <a:spcPts val="440"/>
              </a:spcBef>
              <a:spcAft>
                <a:spcPts val="0"/>
              </a:spcAft>
              <a:buClr>
                <a:schemeClr val="dk1"/>
              </a:buClr>
              <a:buSzPts val="2200"/>
              <a:buChar char="•"/>
              <a:defRPr sz="2200">
                <a:latin typeface="Times New Roman"/>
                <a:ea typeface="Times New Roman"/>
                <a:cs typeface="Times New Roman"/>
                <a:sym typeface="Times New Roman"/>
              </a:defRPr>
            </a:lvl1pPr>
            <a:lvl2pPr marL="914400" lvl="1" indent="-368300" algn="l">
              <a:spcBef>
                <a:spcPts val="440"/>
              </a:spcBef>
              <a:spcAft>
                <a:spcPts val="0"/>
              </a:spcAft>
              <a:buClr>
                <a:schemeClr val="dk1"/>
              </a:buClr>
              <a:buSzPts val="2200"/>
              <a:buChar char="–"/>
              <a:defRPr sz="2200">
                <a:latin typeface="Times New Roman"/>
                <a:ea typeface="Times New Roman"/>
                <a:cs typeface="Times New Roman"/>
                <a:sym typeface="Times New Roman"/>
              </a:defRPr>
            </a:lvl2pPr>
            <a:lvl3pPr marL="1371600" lvl="2" indent="-368300" algn="l">
              <a:spcBef>
                <a:spcPts val="440"/>
              </a:spcBef>
              <a:spcAft>
                <a:spcPts val="0"/>
              </a:spcAft>
              <a:buClr>
                <a:schemeClr val="dk1"/>
              </a:buClr>
              <a:buSzPts val="2200"/>
              <a:buChar char="•"/>
              <a:defRPr sz="2200">
                <a:latin typeface="Times New Roman"/>
                <a:ea typeface="Times New Roman"/>
                <a:cs typeface="Times New Roman"/>
                <a:sym typeface="Times New Roman"/>
              </a:defRPr>
            </a:lvl3pPr>
            <a:lvl4pPr marL="1828800" lvl="3" indent="-368300" algn="l">
              <a:spcBef>
                <a:spcPts val="440"/>
              </a:spcBef>
              <a:spcAft>
                <a:spcPts val="0"/>
              </a:spcAft>
              <a:buClr>
                <a:schemeClr val="dk1"/>
              </a:buClr>
              <a:buSzPts val="2200"/>
              <a:buChar char="–"/>
              <a:defRPr sz="2200">
                <a:latin typeface="Times New Roman"/>
                <a:ea typeface="Times New Roman"/>
                <a:cs typeface="Times New Roman"/>
                <a:sym typeface="Times New Roman"/>
              </a:defRPr>
            </a:lvl4pPr>
            <a:lvl5pPr marL="2286000" lvl="4" indent="-368300" algn="l">
              <a:spcBef>
                <a:spcPts val="440"/>
              </a:spcBef>
              <a:spcAft>
                <a:spcPts val="0"/>
              </a:spcAft>
              <a:buClr>
                <a:schemeClr val="dk1"/>
              </a:buClr>
              <a:buSzPts val="2200"/>
              <a:buChar char="»"/>
              <a:defRPr sz="2200">
                <a:latin typeface="Times New Roman"/>
                <a:ea typeface="Times New Roman"/>
                <a:cs typeface="Times New Roman"/>
                <a:sym typeface="Times New Roman"/>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 name="Google Shape;39;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a:solidFill>
                  <a:srgbClr val="0070C0"/>
                </a:solidFill>
                <a:latin typeface="Times New Roman"/>
                <a:ea typeface="Times New Roman"/>
                <a:cs typeface="Times New Roman"/>
                <a:sym typeface="Times New Roman"/>
              </a:defRPr>
            </a:lvl1pPr>
            <a:lvl2pPr marL="0" lvl="1" indent="0" algn="r">
              <a:spcBef>
                <a:spcPts val="0"/>
              </a:spcBef>
              <a:buNone/>
              <a:defRPr sz="1200" b="1">
                <a:solidFill>
                  <a:srgbClr val="0070C0"/>
                </a:solidFill>
                <a:latin typeface="Times New Roman"/>
                <a:ea typeface="Times New Roman"/>
                <a:cs typeface="Times New Roman"/>
                <a:sym typeface="Times New Roman"/>
              </a:defRPr>
            </a:lvl2pPr>
            <a:lvl3pPr marL="0" lvl="2" indent="0" algn="r">
              <a:spcBef>
                <a:spcPts val="0"/>
              </a:spcBef>
              <a:buNone/>
              <a:defRPr sz="1200" b="1">
                <a:solidFill>
                  <a:srgbClr val="0070C0"/>
                </a:solidFill>
                <a:latin typeface="Times New Roman"/>
                <a:ea typeface="Times New Roman"/>
                <a:cs typeface="Times New Roman"/>
                <a:sym typeface="Times New Roman"/>
              </a:defRPr>
            </a:lvl3pPr>
            <a:lvl4pPr marL="0" lvl="3" indent="0" algn="r">
              <a:spcBef>
                <a:spcPts val="0"/>
              </a:spcBef>
              <a:buNone/>
              <a:defRPr sz="1200" b="1">
                <a:solidFill>
                  <a:srgbClr val="0070C0"/>
                </a:solidFill>
                <a:latin typeface="Times New Roman"/>
                <a:ea typeface="Times New Roman"/>
                <a:cs typeface="Times New Roman"/>
                <a:sym typeface="Times New Roman"/>
              </a:defRPr>
            </a:lvl4pPr>
            <a:lvl5pPr marL="0" lvl="4" indent="0" algn="r">
              <a:spcBef>
                <a:spcPts val="0"/>
              </a:spcBef>
              <a:buNone/>
              <a:defRPr sz="1200" b="1">
                <a:solidFill>
                  <a:srgbClr val="0070C0"/>
                </a:solidFill>
                <a:latin typeface="Times New Roman"/>
                <a:ea typeface="Times New Roman"/>
                <a:cs typeface="Times New Roman"/>
                <a:sym typeface="Times New Roman"/>
              </a:defRPr>
            </a:lvl5pPr>
            <a:lvl6pPr marL="0" lvl="5" indent="0" algn="r">
              <a:spcBef>
                <a:spcPts val="0"/>
              </a:spcBef>
              <a:buNone/>
              <a:defRPr sz="1200" b="1">
                <a:solidFill>
                  <a:srgbClr val="0070C0"/>
                </a:solidFill>
                <a:latin typeface="Times New Roman"/>
                <a:ea typeface="Times New Roman"/>
                <a:cs typeface="Times New Roman"/>
                <a:sym typeface="Times New Roman"/>
              </a:defRPr>
            </a:lvl6pPr>
            <a:lvl7pPr marL="0" lvl="6" indent="0" algn="r">
              <a:spcBef>
                <a:spcPts val="0"/>
              </a:spcBef>
              <a:buNone/>
              <a:defRPr sz="1200" b="1">
                <a:solidFill>
                  <a:srgbClr val="0070C0"/>
                </a:solidFill>
                <a:latin typeface="Times New Roman"/>
                <a:ea typeface="Times New Roman"/>
                <a:cs typeface="Times New Roman"/>
                <a:sym typeface="Times New Roman"/>
              </a:defRPr>
            </a:lvl7pPr>
            <a:lvl8pPr marL="0" lvl="7" indent="0" algn="r">
              <a:spcBef>
                <a:spcPts val="0"/>
              </a:spcBef>
              <a:buNone/>
              <a:defRPr sz="1200" b="1">
                <a:solidFill>
                  <a:srgbClr val="0070C0"/>
                </a:solidFill>
                <a:latin typeface="Times New Roman"/>
                <a:ea typeface="Times New Roman"/>
                <a:cs typeface="Times New Roman"/>
                <a:sym typeface="Times New Roman"/>
              </a:defRPr>
            </a:lvl8pPr>
            <a:lvl9pPr marL="0" lvl="8" indent="0" algn="r">
              <a:spcBef>
                <a:spcPts val="0"/>
              </a:spcBef>
              <a:buNone/>
              <a:defRPr sz="1200" b="1">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9pPr>
          </a:lstStyle>
          <a:p>
            <a:endParaRPr/>
          </a:p>
        </p:txBody>
      </p:sp>
      <p:sp>
        <p:nvSpPr>
          <p:cNvPr id="7" name="Google Shape;7;p19"/>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i="0" u="none" strike="noStrike" cap="none">
                <a:solidFill>
                  <a:srgbClr val="0070C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1" i="0" u="none" strike="noStrike" cap="none">
                <a:solidFill>
                  <a:srgbClr val="0070C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rgbClr val="0070C0"/>
                </a:solidFill>
                <a:latin typeface="Times New Roman"/>
                <a:ea typeface="Times New Roman"/>
                <a:cs typeface="Times New Roman"/>
                <a:sym typeface="Times New Roman"/>
              </a:defRPr>
            </a:lvl1pPr>
            <a:lvl2pPr marL="0" marR="0" lvl="1" indent="0" algn="r" rtl="0">
              <a:spcBef>
                <a:spcPts val="0"/>
              </a:spcBef>
              <a:buNone/>
              <a:defRPr sz="1200" b="1" i="0" u="none" strike="noStrike" cap="none">
                <a:solidFill>
                  <a:srgbClr val="0070C0"/>
                </a:solidFill>
                <a:latin typeface="Times New Roman"/>
                <a:ea typeface="Times New Roman"/>
                <a:cs typeface="Times New Roman"/>
                <a:sym typeface="Times New Roman"/>
              </a:defRPr>
            </a:lvl2pPr>
            <a:lvl3pPr marL="0" marR="0" lvl="2" indent="0" algn="r" rtl="0">
              <a:spcBef>
                <a:spcPts val="0"/>
              </a:spcBef>
              <a:buNone/>
              <a:defRPr sz="1200" b="1" i="0" u="none" strike="noStrike" cap="none">
                <a:solidFill>
                  <a:srgbClr val="0070C0"/>
                </a:solidFill>
                <a:latin typeface="Times New Roman"/>
                <a:ea typeface="Times New Roman"/>
                <a:cs typeface="Times New Roman"/>
                <a:sym typeface="Times New Roman"/>
              </a:defRPr>
            </a:lvl3pPr>
            <a:lvl4pPr marL="0" marR="0" lvl="3" indent="0" algn="r" rtl="0">
              <a:spcBef>
                <a:spcPts val="0"/>
              </a:spcBef>
              <a:buNone/>
              <a:defRPr sz="1200" b="1" i="0" u="none" strike="noStrike" cap="none">
                <a:solidFill>
                  <a:srgbClr val="0070C0"/>
                </a:solidFill>
                <a:latin typeface="Times New Roman"/>
                <a:ea typeface="Times New Roman"/>
                <a:cs typeface="Times New Roman"/>
                <a:sym typeface="Times New Roman"/>
              </a:defRPr>
            </a:lvl4pPr>
            <a:lvl5pPr marL="0" marR="0" lvl="4" indent="0" algn="r" rtl="0">
              <a:spcBef>
                <a:spcPts val="0"/>
              </a:spcBef>
              <a:buNone/>
              <a:defRPr sz="1200" b="1" i="0" u="none" strike="noStrike" cap="none">
                <a:solidFill>
                  <a:srgbClr val="0070C0"/>
                </a:solidFill>
                <a:latin typeface="Times New Roman"/>
                <a:ea typeface="Times New Roman"/>
                <a:cs typeface="Times New Roman"/>
                <a:sym typeface="Times New Roman"/>
              </a:defRPr>
            </a:lvl5pPr>
            <a:lvl6pPr marL="0" marR="0" lvl="5" indent="0" algn="r" rtl="0">
              <a:spcBef>
                <a:spcPts val="0"/>
              </a:spcBef>
              <a:buNone/>
              <a:defRPr sz="1200" b="1" i="0" u="none" strike="noStrike" cap="none">
                <a:solidFill>
                  <a:srgbClr val="0070C0"/>
                </a:solidFill>
                <a:latin typeface="Times New Roman"/>
                <a:ea typeface="Times New Roman"/>
                <a:cs typeface="Times New Roman"/>
                <a:sym typeface="Times New Roman"/>
              </a:defRPr>
            </a:lvl6pPr>
            <a:lvl7pPr marL="0" marR="0" lvl="6" indent="0" algn="r" rtl="0">
              <a:spcBef>
                <a:spcPts val="0"/>
              </a:spcBef>
              <a:buNone/>
              <a:defRPr sz="1200" b="1" i="0" u="none" strike="noStrike" cap="none">
                <a:solidFill>
                  <a:srgbClr val="0070C0"/>
                </a:solidFill>
                <a:latin typeface="Times New Roman"/>
                <a:ea typeface="Times New Roman"/>
                <a:cs typeface="Times New Roman"/>
                <a:sym typeface="Times New Roman"/>
              </a:defRPr>
            </a:lvl7pPr>
            <a:lvl8pPr marL="0" marR="0" lvl="7" indent="0" algn="r" rtl="0">
              <a:spcBef>
                <a:spcPts val="0"/>
              </a:spcBef>
              <a:buNone/>
              <a:defRPr sz="1200" b="1" i="0" u="none" strike="noStrike" cap="none">
                <a:solidFill>
                  <a:srgbClr val="0070C0"/>
                </a:solidFill>
                <a:latin typeface="Times New Roman"/>
                <a:ea typeface="Times New Roman"/>
                <a:cs typeface="Times New Roman"/>
                <a:sym typeface="Times New Roman"/>
              </a:defRPr>
            </a:lvl8pPr>
            <a:lvl9pPr marL="0" marR="0" lvl="8" indent="0" algn="r" rtl="0">
              <a:spcBef>
                <a:spcPts val="0"/>
              </a:spcBef>
              <a:buNone/>
              <a:defRPr sz="1200" b="1" i="0" u="none" strike="noStrike" cap="none">
                <a:solidFill>
                  <a:srgbClr val="0070C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19"/>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12;p19"/>
          <p:cNvSpPr/>
          <p:nvPr/>
        </p:nvSpPr>
        <p:spPr>
          <a:xfrm rot="10800000" flipH="1">
            <a:off x="0" y="6705600"/>
            <a:ext cx="9144000" cy="1981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3" name="Google Shape;13;p19" descr="LOGO.gif"/>
          <p:cNvPicPr preferRelativeResize="0"/>
          <p:nvPr/>
        </p:nvPicPr>
        <p:blipFill rotWithShape="1">
          <a:blip r:embed="rId5">
            <a:alphaModFix/>
          </a:blip>
          <a:srcRect b="10713"/>
          <a:stretch/>
        </p:blipFill>
        <p:spPr>
          <a:xfrm>
            <a:off x="6553200" y="228600"/>
            <a:ext cx="2057400" cy="635000"/>
          </a:xfrm>
          <a:prstGeom prst="rect">
            <a:avLst/>
          </a:prstGeom>
          <a:noFill/>
          <a:ln>
            <a:noFill/>
          </a:ln>
        </p:spPr>
      </p:pic>
      <p:pic>
        <p:nvPicPr>
          <p:cNvPr id="14" name="Google Shape;14;p19" descr="LOGO.gif"/>
          <p:cNvPicPr preferRelativeResize="0"/>
          <p:nvPr/>
        </p:nvPicPr>
        <p:blipFill rotWithShape="1">
          <a:blip r:embed="rId5">
            <a:alphaModFix/>
          </a:blip>
          <a:srcRect b="10713"/>
          <a:stretch/>
        </p:blipFill>
        <p:spPr>
          <a:xfrm>
            <a:off x="6553200" y="228600"/>
            <a:ext cx="2057400" cy="635000"/>
          </a:xfrm>
          <a:prstGeom prst="rect">
            <a:avLst/>
          </a:prstGeom>
          <a:noFill/>
          <a:ln>
            <a:noFill/>
          </a:ln>
        </p:spPr>
      </p:pic>
      <p:grpSp>
        <p:nvGrpSpPr>
          <p:cNvPr id="15" name="Google Shape;15;p19"/>
          <p:cNvGrpSpPr/>
          <p:nvPr/>
        </p:nvGrpSpPr>
        <p:grpSpPr>
          <a:xfrm>
            <a:off x="6146800" y="0"/>
            <a:ext cx="2997200" cy="876300"/>
            <a:chOff x="6096000" y="3924300"/>
            <a:chExt cx="2997200" cy="876300"/>
          </a:xfrm>
        </p:grpSpPr>
        <p:sp>
          <p:nvSpPr>
            <p:cNvPr id="16" name="Google Shape;16;p19"/>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 name="Google Shape;17;p19" descr="LOGO.gif"/>
            <p:cNvPicPr preferRelativeResize="0"/>
            <p:nvPr/>
          </p:nvPicPr>
          <p:blipFill rotWithShape="1">
            <a:blip r:embed="rId5">
              <a:alphaModFix/>
            </a:blip>
            <a:srcRect b="10713"/>
            <a:stretch/>
          </p:blipFill>
          <p:spPr>
            <a:xfrm>
              <a:off x="6502400" y="4152900"/>
              <a:ext cx="2057400" cy="635000"/>
            </a:xfrm>
            <a:prstGeom prst="rect">
              <a:avLst/>
            </a:prstGeom>
            <a:noFill/>
            <a:ln>
              <a:noFill/>
            </a:ln>
          </p:spPr>
        </p:pic>
        <p:sp>
          <p:nvSpPr>
            <p:cNvPr id="18" name="Google Shape;18;p19"/>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19" name="Google Shape;19;p19" descr="logo.jpg"/>
          <p:cNvPicPr preferRelativeResize="0"/>
          <p:nvPr/>
        </p:nvPicPr>
        <p:blipFill rotWithShape="1">
          <a:blip r:embed="rId6">
            <a:alphaModFix/>
          </a:blip>
          <a:srcRect/>
          <a:stretch/>
        </p:blipFill>
        <p:spPr>
          <a:xfrm>
            <a:off x="6553200" y="228600"/>
            <a:ext cx="1920875"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transition advTm="4000">
    <p:cut/>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racy1827.be23@chitkara.edu.i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amisha1771.be23@chitkara.edu.in" TargetMode="External"/><Relationship Id="rId4" Type="http://schemas.openxmlformats.org/officeDocument/2006/relationships/hyperlink" Target="mailto:driksha1822.be23@chitkara.edu.i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drikshathakur786/LiveLikeLocal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w3schools.com/w3css/w3css_tags.asp" TargetMode="External"/><Relationship Id="rId2" Type="http://schemas.openxmlformats.org/officeDocument/2006/relationships/hyperlink" Target="https://www.w3schools.com/tags/tag_html.asp" TargetMode="External"/><Relationship Id="rId1" Type="http://schemas.openxmlformats.org/officeDocument/2006/relationships/slideLayout" Target="../slideLayouts/slideLayout2.xml"/><Relationship Id="rId5" Type="http://schemas.openxmlformats.org/officeDocument/2006/relationships/hyperlink" Target="https://youtu.be/6AxnXWaDL-U?si=ojHgTsOU8sd4Siu1" TargetMode="External"/><Relationship Id="rId4" Type="http://schemas.openxmlformats.org/officeDocument/2006/relationships/hyperlink" Target="https://youtu.be/cgV2tN8gxCg?si=l7DSff_kZgZObvwo"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
          <p:cNvSpPr txBox="1"/>
          <p:nvPr/>
        </p:nvSpPr>
        <p:spPr>
          <a:xfrm>
            <a:off x="211015" y="1108762"/>
            <a:ext cx="8693834"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FF0000"/>
                </a:solidFill>
                <a:latin typeface="Times New Roman" panose="02020603050405020304" pitchFamily="18" charset="0"/>
                <a:ea typeface="Arial Black"/>
                <a:cs typeface="Times New Roman" panose="02020603050405020304" pitchFamily="18" charset="0"/>
                <a:sym typeface="Arial Black"/>
              </a:rPr>
              <a:t>Front End Engineering-II Project</a:t>
            </a:r>
          </a:p>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48" name="Google Shape;48;p1"/>
          <p:cNvSpPr txBox="1"/>
          <p:nvPr/>
        </p:nvSpPr>
        <p:spPr>
          <a:xfrm>
            <a:off x="211015" y="2552348"/>
            <a:ext cx="8693833" cy="2277506"/>
          </a:xfrm>
          <a:prstGeom prst="rect">
            <a:avLst/>
          </a:prstGeom>
          <a:solidFill>
            <a:schemeClr val="bg1">
              <a:lumMod val="95000"/>
            </a:schemeClr>
          </a:solid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800" b="1" dirty="0">
                <a:solidFill>
                  <a:schemeClr val="dk1"/>
                </a:solidFill>
                <a:latin typeface="Times New Roman" panose="02020603050405020304" pitchFamily="18" charset="0"/>
                <a:ea typeface="Calibri"/>
                <a:cs typeface="Times New Roman" panose="02020603050405020304" pitchFamily="18" charset="0"/>
                <a:sym typeface="Calibri"/>
              </a:rPr>
              <a:t>TEAM DETAILS</a:t>
            </a: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a:t>
            </a:r>
            <a:endParaRPr lang="en-US" sz="1800" dirty="0">
              <a:solidFill>
                <a:schemeClr val="dk1"/>
              </a:solidFill>
              <a:latin typeface="Times New Roman" panose="02020603050405020304" pitchFamily="18" charset="0"/>
              <a:cs typeface="Times New Roman" panose="02020603050405020304" pitchFamily="18" charset="0"/>
            </a:endParaRPr>
          </a:p>
          <a:p>
            <a:r>
              <a:rPr lang="en-US" sz="1800" dirty="0">
                <a:solidFill>
                  <a:schemeClr val="dk1"/>
                </a:solidFill>
                <a:latin typeface="Times New Roman" panose="02020603050405020304" pitchFamily="18" charset="0"/>
                <a:ea typeface="Calibri"/>
                <a:cs typeface="Times New Roman" panose="02020603050405020304" pitchFamily="18" charset="0"/>
                <a:sym typeface="Calibri"/>
              </a:rPr>
              <a:t>GRACY (TEAM LEADER) 	2310991827 (20-B)	</a:t>
            </a:r>
            <a:r>
              <a:rPr lang="en-US" sz="1800" dirty="0">
                <a:solidFill>
                  <a:schemeClr val="dk1"/>
                </a:solidFill>
                <a:latin typeface="Times New Roman" panose="02020603050405020304" pitchFamily="18" charset="0"/>
                <a:ea typeface="Calibri"/>
                <a:cs typeface="Times New Roman" panose="02020603050405020304" pitchFamily="18" charset="0"/>
                <a:sym typeface="Calibri"/>
                <a:hlinkClick r:id="rId3"/>
              </a:rPr>
              <a:t>gracy1827.be23@chitkara.edu.in</a:t>
            </a:r>
            <a:endParaRPr lang="en-US" sz="1800" dirty="0">
              <a:solidFill>
                <a:schemeClr val="dk1"/>
              </a:solidFill>
              <a:latin typeface="Times New Roman" panose="02020603050405020304" pitchFamily="18" charset="0"/>
              <a:ea typeface="Calibri"/>
              <a:cs typeface="Times New Roman" panose="02020603050405020304" pitchFamily="18" charset="0"/>
              <a:sym typeface="Calibri"/>
            </a:endParaRPr>
          </a:p>
          <a:p>
            <a:r>
              <a:rPr lang="en-US" sz="1800" dirty="0">
                <a:solidFill>
                  <a:schemeClr val="dk1"/>
                </a:solidFill>
                <a:latin typeface="Times New Roman" panose="02020603050405020304" pitchFamily="18" charset="0"/>
                <a:ea typeface="Calibri"/>
                <a:cs typeface="Times New Roman" panose="02020603050405020304" pitchFamily="18" charset="0"/>
                <a:sym typeface="Calibri"/>
              </a:rPr>
              <a:t>DRIKSHA THAKUR	2310991822 (20-B)	</a:t>
            </a:r>
            <a:r>
              <a:rPr lang="en-US" sz="1800" dirty="0">
                <a:solidFill>
                  <a:schemeClr val="dk1"/>
                </a:solidFill>
                <a:latin typeface="Times New Roman" panose="02020603050405020304" pitchFamily="18" charset="0"/>
                <a:ea typeface="Calibri"/>
                <a:cs typeface="Times New Roman" panose="02020603050405020304" pitchFamily="18" charset="0"/>
                <a:sym typeface="Calibri"/>
                <a:hlinkClick r:id="rId4"/>
              </a:rPr>
              <a:t>driksha1822.be23@chitkara.edu.in</a:t>
            </a:r>
            <a:endParaRPr lang="en-US" sz="1800" dirty="0">
              <a:solidFill>
                <a:schemeClr val="dk1"/>
              </a:solidFill>
              <a:latin typeface="Times New Roman" panose="02020603050405020304" pitchFamily="18" charset="0"/>
              <a:cs typeface="Times New Roman" panose="02020603050405020304" pitchFamily="18" charset="0"/>
            </a:endParaRPr>
          </a:p>
          <a:p>
            <a:r>
              <a:rPr lang="en-US" sz="1800" dirty="0">
                <a:solidFill>
                  <a:schemeClr val="dk1"/>
                </a:solidFill>
                <a:latin typeface="Times New Roman" panose="02020603050405020304" pitchFamily="18" charset="0"/>
                <a:ea typeface="Calibri"/>
                <a:cs typeface="Times New Roman" panose="02020603050405020304" pitchFamily="18" charset="0"/>
                <a:sym typeface="Calibri"/>
              </a:rPr>
              <a:t>AMISHA PUNDIR		2310991771 (20-A)	</a:t>
            </a:r>
            <a:r>
              <a:rPr lang="en-US" sz="1800" dirty="0">
                <a:solidFill>
                  <a:schemeClr val="dk1"/>
                </a:solidFill>
                <a:latin typeface="Times New Roman" panose="02020603050405020304" pitchFamily="18" charset="0"/>
                <a:ea typeface="Calibri"/>
                <a:cs typeface="Times New Roman" panose="02020603050405020304" pitchFamily="18" charset="0"/>
                <a:sym typeface="Calibri"/>
                <a:hlinkClick r:id="rId5"/>
              </a:rPr>
              <a:t>amisha1771.be23@chitkara.edu.in</a:t>
            </a:r>
            <a:endParaRPr lang="en-US" sz="1800"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rtl="0">
              <a:spcBef>
                <a:spcPts val="0"/>
              </a:spcBef>
              <a:spcAft>
                <a:spcPts val="0"/>
              </a:spcAft>
              <a:buNone/>
            </a:pPr>
            <a:endParaRPr sz="1600" dirty="0">
              <a:solidFill>
                <a:schemeClr val="lt1"/>
              </a:solidFill>
              <a:latin typeface="Times New Roman" panose="02020603050405020304" pitchFamily="18" charset="0"/>
              <a:ea typeface="Calibri"/>
              <a:cs typeface="Times New Roman" panose="02020603050405020304" pitchFamily="18" charset="0"/>
            </a:endParaRPr>
          </a:p>
          <a:p>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Supervised By				</a:t>
            </a:r>
            <a:r>
              <a:rPr lang="en-US" sz="1800" dirty="0">
                <a:solidFill>
                  <a:schemeClr val="dk1"/>
                </a:solidFill>
                <a:latin typeface="Times New Roman" panose="02020603050405020304" pitchFamily="18" charset="0"/>
                <a:ea typeface="Calibri"/>
                <a:cs typeface="Times New Roman" panose="02020603050405020304" pitchFamily="18" charset="0"/>
              </a:rPr>
              <a:t>Batch-2023; G-20; Semester - III</a:t>
            </a:r>
            <a:endPar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rtl="0">
              <a:spcBef>
                <a:spcPts val="0"/>
              </a:spcBef>
              <a:spcAft>
                <a:spcPts val="0"/>
              </a:spcAft>
              <a:buNone/>
            </a:pP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Thirupathy</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M &amp; </a:t>
            </a:r>
            <a:r>
              <a:rPr lang="en-US" sz="1800" dirty="0" err="1">
                <a:solidFill>
                  <a:schemeClr val="dk1"/>
                </a:solidFill>
                <a:latin typeface="Times New Roman" panose="02020603050405020304" pitchFamily="18" charset="0"/>
                <a:ea typeface="Times New Roman"/>
                <a:cs typeface="Times New Roman" panose="02020603050405020304" pitchFamily="18" charset="0"/>
                <a:sym typeface="Times New Roman"/>
              </a:rPr>
              <a:t>Dr.Yogesh</a:t>
            </a:r>
            <a:endParaRPr sz="1800" dirty="0">
              <a:solidFill>
                <a:schemeClr val="dk1"/>
              </a:solidFill>
              <a:latin typeface="Times New Roman" panose="02020603050405020304" pitchFamily="18" charset="0"/>
              <a:ea typeface="Calibri"/>
              <a:cs typeface="Times New Roman" panose="02020603050405020304" pitchFamily="18" charset="0"/>
            </a:endParaRPr>
          </a:p>
          <a:p>
            <a:pPr marL="0" marR="0" lvl="0" indent="0" rtl="0">
              <a:spcBef>
                <a:spcPts val="0"/>
              </a:spcBef>
              <a:spcAft>
                <a:spcPts val="0"/>
              </a:spcAft>
              <a:buNone/>
            </a:pPr>
            <a:endParaRPr sz="1800"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49" name="Google Shape;49;p1"/>
          <p:cNvSpPr txBox="1"/>
          <p:nvPr/>
        </p:nvSpPr>
        <p:spPr>
          <a:xfrm>
            <a:off x="1100951" y="5785758"/>
            <a:ext cx="6947095"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err="1">
                <a:solidFill>
                  <a:srgbClr val="FF0000"/>
                </a:solidFill>
                <a:latin typeface="Times New Roman"/>
                <a:ea typeface="Times New Roman"/>
                <a:cs typeface="Times New Roman"/>
                <a:sym typeface="Times New Roman"/>
              </a:rPr>
              <a:t>Chitkara</a:t>
            </a:r>
            <a:r>
              <a:rPr lang="en-US" sz="2000" b="1" dirty="0">
                <a:solidFill>
                  <a:srgbClr val="FF0000"/>
                </a:solidFill>
                <a:latin typeface="Times New Roman"/>
                <a:ea typeface="Times New Roman"/>
                <a:cs typeface="Times New Roman"/>
                <a:sym typeface="Times New Roman"/>
              </a:rPr>
              <a:t> University Institute of Engineering and Technology, </a:t>
            </a:r>
            <a:endParaRPr dirty="0"/>
          </a:p>
          <a:p>
            <a:pPr marL="0" marR="0" lvl="0" indent="0" algn="ctr" rtl="0">
              <a:spcBef>
                <a:spcPts val="0"/>
              </a:spcBef>
              <a:spcAft>
                <a:spcPts val="0"/>
              </a:spcAft>
              <a:buNone/>
            </a:pPr>
            <a:r>
              <a:rPr lang="en-US" sz="2000" b="1" dirty="0" err="1">
                <a:solidFill>
                  <a:srgbClr val="FF0000"/>
                </a:solidFill>
                <a:latin typeface="Times New Roman"/>
                <a:ea typeface="Times New Roman"/>
                <a:cs typeface="Times New Roman"/>
                <a:sym typeface="Times New Roman"/>
              </a:rPr>
              <a:t>Chitkara</a:t>
            </a:r>
            <a:r>
              <a:rPr lang="en-US" sz="2000" b="1" dirty="0">
                <a:solidFill>
                  <a:srgbClr val="FF0000"/>
                </a:solidFill>
                <a:latin typeface="Times New Roman"/>
                <a:ea typeface="Times New Roman"/>
                <a:cs typeface="Times New Roman"/>
                <a:sym typeface="Times New Roman"/>
              </a:rPr>
              <a:t> University, Punjab</a:t>
            </a:r>
            <a:endParaRPr dirty="0"/>
          </a:p>
        </p:txBody>
      </p:sp>
      <p:sp>
        <p:nvSpPr>
          <p:cNvPr id="2" name="TextBox 1">
            <a:extLst>
              <a:ext uri="{FF2B5EF4-FFF2-40B4-BE49-F238E27FC236}">
                <a16:creationId xmlns:a16="http://schemas.microsoft.com/office/drawing/2014/main" id="{FA3417D8-D772-47C6-90F6-9B7A6C5E08DF}"/>
              </a:ext>
            </a:extLst>
          </p:cNvPr>
          <p:cNvSpPr txBox="1"/>
          <p:nvPr/>
        </p:nvSpPr>
        <p:spPr>
          <a:xfrm flipH="1">
            <a:off x="1833770" y="1755951"/>
            <a:ext cx="5476460" cy="523220"/>
          </a:xfrm>
          <a:prstGeom prst="rect">
            <a:avLst/>
          </a:prstGeom>
          <a:noFill/>
        </p:spPr>
        <p:txBody>
          <a:bodyPr wrap="square" rtlCol="0">
            <a:spAutoFit/>
          </a:bodyPr>
          <a:lstStyle/>
          <a:p>
            <a:r>
              <a:rPr lang="en-US" sz="2800" b="1" dirty="0">
                <a:solidFill>
                  <a:schemeClr val="tx1"/>
                </a:solidFill>
                <a:latin typeface="Times New Roman" panose="02020603050405020304" pitchFamily="18" charset="0"/>
                <a:cs typeface="Times New Roman" panose="02020603050405020304" pitchFamily="18" charset="0"/>
              </a:rPr>
              <a:t>Travel Website- </a:t>
            </a:r>
            <a:r>
              <a:rPr lang="en-US" sz="2800" b="1" i="1" dirty="0" err="1">
                <a:solidFill>
                  <a:schemeClr val="tx1"/>
                </a:solidFill>
                <a:latin typeface="Times New Roman" panose="02020603050405020304" pitchFamily="18" charset="0"/>
                <a:cs typeface="Times New Roman" panose="02020603050405020304" pitchFamily="18" charset="0"/>
              </a:rPr>
              <a:t>LiveLikeLocals</a:t>
            </a:r>
            <a:endParaRPr lang="en-US" sz="2800" i="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77961-3651-AA0F-B069-98ED7A661ED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795C2D5-4A87-D288-EBF0-014676F4B3F0}"/>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52BE0707-5070-3D02-230B-6FAE097F43F9}"/>
              </a:ext>
            </a:extLst>
          </p:cNvPr>
          <p:cNvPicPr>
            <a:picLocks noChangeAspect="1"/>
          </p:cNvPicPr>
          <p:nvPr/>
        </p:nvPicPr>
        <p:blipFill>
          <a:blip r:embed="rId2"/>
          <a:stretch>
            <a:fillRect/>
          </a:stretch>
        </p:blipFill>
        <p:spPr>
          <a:xfrm>
            <a:off x="266700" y="1152892"/>
            <a:ext cx="8610600" cy="4552215"/>
          </a:xfrm>
          <a:prstGeom prst="rect">
            <a:avLst/>
          </a:prstGeom>
        </p:spPr>
      </p:pic>
    </p:spTree>
    <p:extLst>
      <p:ext uri="{BB962C8B-B14F-4D97-AF65-F5344CB8AC3E}">
        <p14:creationId xmlns:p14="http://schemas.microsoft.com/office/powerpoint/2010/main" val="3996448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2C8B8-B8E0-8182-BF1A-8234F3C24E3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3A4E32B-CA79-5ADB-7CF7-3939A3275161}"/>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AED25937-2DCA-B5A6-4B4F-D314F28655FA}"/>
              </a:ext>
            </a:extLst>
          </p:cNvPr>
          <p:cNvPicPr>
            <a:picLocks noChangeAspect="1"/>
          </p:cNvPicPr>
          <p:nvPr/>
        </p:nvPicPr>
        <p:blipFill>
          <a:blip r:embed="rId2"/>
          <a:stretch>
            <a:fillRect/>
          </a:stretch>
        </p:blipFill>
        <p:spPr>
          <a:xfrm>
            <a:off x="127820" y="1066799"/>
            <a:ext cx="8888359" cy="4724401"/>
          </a:xfrm>
          <a:prstGeom prst="rect">
            <a:avLst/>
          </a:prstGeom>
        </p:spPr>
      </p:pic>
    </p:spTree>
    <p:extLst>
      <p:ext uri="{BB962C8B-B14F-4D97-AF65-F5344CB8AC3E}">
        <p14:creationId xmlns:p14="http://schemas.microsoft.com/office/powerpoint/2010/main" val="68628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074B-0369-FE08-EF9B-0636A7ED1530}"/>
              </a:ext>
            </a:extLst>
          </p:cNvPr>
          <p:cNvSpPr>
            <a:spLocks noGrp="1"/>
          </p:cNvSpPr>
          <p:nvPr>
            <p:ph type="ctrTitle"/>
          </p:nvPr>
        </p:nvSpPr>
        <p:spPr>
          <a:xfrm>
            <a:off x="-1311966" y="0"/>
            <a:ext cx="4860235" cy="914400"/>
          </a:xfrm>
        </p:spPr>
        <p:txBody>
          <a:bodyPr/>
          <a:lstStyle/>
          <a:p>
            <a:r>
              <a:rPr lang="en-US" dirty="0"/>
              <a:t>Output</a:t>
            </a:r>
          </a:p>
        </p:txBody>
      </p:sp>
      <p:pic>
        <p:nvPicPr>
          <p:cNvPr id="5" name="Picture 4">
            <a:extLst>
              <a:ext uri="{FF2B5EF4-FFF2-40B4-BE49-F238E27FC236}">
                <a16:creationId xmlns:a16="http://schemas.microsoft.com/office/drawing/2014/main" id="{CF36C25C-F15A-48D2-1DFE-F31A22EC094F}"/>
              </a:ext>
            </a:extLst>
          </p:cNvPr>
          <p:cNvPicPr>
            <a:picLocks noChangeAspect="1"/>
          </p:cNvPicPr>
          <p:nvPr/>
        </p:nvPicPr>
        <p:blipFill>
          <a:blip r:embed="rId2"/>
          <a:stretch>
            <a:fillRect/>
          </a:stretch>
        </p:blipFill>
        <p:spPr>
          <a:xfrm>
            <a:off x="310530" y="1357733"/>
            <a:ext cx="8522939" cy="4142534"/>
          </a:xfrm>
          <a:prstGeom prst="rect">
            <a:avLst/>
          </a:prstGeom>
        </p:spPr>
      </p:pic>
    </p:spTree>
    <p:extLst>
      <p:ext uri="{BB962C8B-B14F-4D97-AF65-F5344CB8AC3E}">
        <p14:creationId xmlns:p14="http://schemas.microsoft.com/office/powerpoint/2010/main" val="1829323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BDBB2C-D861-37FE-0E30-99F545F1C64B}"/>
              </a:ext>
            </a:extLst>
          </p:cNvPr>
          <p:cNvPicPr>
            <a:picLocks noChangeAspect="1"/>
          </p:cNvPicPr>
          <p:nvPr/>
        </p:nvPicPr>
        <p:blipFill>
          <a:blip r:embed="rId2"/>
          <a:stretch>
            <a:fillRect/>
          </a:stretch>
        </p:blipFill>
        <p:spPr>
          <a:xfrm>
            <a:off x="246699" y="1403371"/>
            <a:ext cx="8650601" cy="4051258"/>
          </a:xfrm>
          <a:prstGeom prst="rect">
            <a:avLst/>
          </a:prstGeom>
        </p:spPr>
      </p:pic>
    </p:spTree>
    <p:extLst>
      <p:ext uri="{BB962C8B-B14F-4D97-AF65-F5344CB8AC3E}">
        <p14:creationId xmlns:p14="http://schemas.microsoft.com/office/powerpoint/2010/main" val="64142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588DF-B0F7-B169-366F-00D24E80C51D}"/>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01369D5F-94FB-ACAF-02BF-CC9EE974ADEA}"/>
              </a:ext>
            </a:extLst>
          </p:cNvPr>
          <p:cNvPicPr>
            <a:picLocks noChangeAspect="1"/>
          </p:cNvPicPr>
          <p:nvPr/>
        </p:nvPicPr>
        <p:blipFill>
          <a:blip r:embed="rId2"/>
          <a:stretch>
            <a:fillRect/>
          </a:stretch>
        </p:blipFill>
        <p:spPr>
          <a:xfrm>
            <a:off x="186294" y="1668169"/>
            <a:ext cx="8771412" cy="4131261"/>
          </a:xfrm>
          <a:prstGeom prst="rect">
            <a:avLst/>
          </a:prstGeom>
        </p:spPr>
      </p:pic>
    </p:spTree>
    <p:extLst>
      <p:ext uri="{BB962C8B-B14F-4D97-AF65-F5344CB8AC3E}">
        <p14:creationId xmlns:p14="http://schemas.microsoft.com/office/powerpoint/2010/main" val="837620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7949FD-E048-DE6D-C156-93AFB9E5610A}"/>
              </a:ext>
            </a:extLst>
          </p:cNvPr>
          <p:cNvPicPr>
            <a:picLocks noChangeAspect="1"/>
          </p:cNvPicPr>
          <p:nvPr/>
        </p:nvPicPr>
        <p:blipFill>
          <a:blip r:embed="rId2"/>
          <a:stretch>
            <a:fillRect/>
          </a:stretch>
        </p:blipFill>
        <p:spPr>
          <a:xfrm>
            <a:off x="295105" y="1397135"/>
            <a:ext cx="8553790" cy="4063730"/>
          </a:xfrm>
          <a:prstGeom prst="rect">
            <a:avLst/>
          </a:prstGeom>
        </p:spPr>
      </p:pic>
    </p:spTree>
    <p:extLst>
      <p:ext uri="{BB962C8B-B14F-4D97-AF65-F5344CB8AC3E}">
        <p14:creationId xmlns:p14="http://schemas.microsoft.com/office/powerpoint/2010/main" val="1399141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F08BBD-ED09-2D26-E788-E3924E00A95B}"/>
              </a:ext>
            </a:extLst>
          </p:cNvPr>
          <p:cNvPicPr>
            <a:picLocks noChangeAspect="1"/>
          </p:cNvPicPr>
          <p:nvPr/>
        </p:nvPicPr>
        <p:blipFill>
          <a:blip r:embed="rId2"/>
          <a:stretch>
            <a:fillRect/>
          </a:stretch>
        </p:blipFill>
        <p:spPr>
          <a:xfrm>
            <a:off x="163995" y="1297809"/>
            <a:ext cx="8816009" cy="4262381"/>
          </a:xfrm>
          <a:prstGeom prst="rect">
            <a:avLst/>
          </a:prstGeom>
        </p:spPr>
      </p:pic>
    </p:spTree>
    <p:extLst>
      <p:ext uri="{BB962C8B-B14F-4D97-AF65-F5344CB8AC3E}">
        <p14:creationId xmlns:p14="http://schemas.microsoft.com/office/powerpoint/2010/main" val="877092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866F6F-C2AD-FEC2-E7DF-580249849274}"/>
              </a:ext>
            </a:extLst>
          </p:cNvPr>
          <p:cNvPicPr>
            <a:picLocks noChangeAspect="1"/>
          </p:cNvPicPr>
          <p:nvPr/>
        </p:nvPicPr>
        <p:blipFill>
          <a:blip r:embed="rId2"/>
          <a:stretch>
            <a:fillRect/>
          </a:stretch>
        </p:blipFill>
        <p:spPr>
          <a:xfrm>
            <a:off x="228600" y="1654927"/>
            <a:ext cx="8686800" cy="4157745"/>
          </a:xfrm>
          <a:prstGeom prst="rect">
            <a:avLst/>
          </a:prstGeom>
        </p:spPr>
      </p:pic>
    </p:spTree>
    <p:extLst>
      <p:ext uri="{BB962C8B-B14F-4D97-AF65-F5344CB8AC3E}">
        <p14:creationId xmlns:p14="http://schemas.microsoft.com/office/powerpoint/2010/main" val="2505564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44482C-5FE4-621D-EC95-800C3DBB36EA}"/>
              </a:ext>
            </a:extLst>
          </p:cNvPr>
          <p:cNvPicPr>
            <a:picLocks noChangeAspect="1"/>
          </p:cNvPicPr>
          <p:nvPr/>
        </p:nvPicPr>
        <p:blipFill>
          <a:blip r:embed="rId2"/>
          <a:stretch>
            <a:fillRect/>
          </a:stretch>
        </p:blipFill>
        <p:spPr>
          <a:xfrm>
            <a:off x="266700" y="1725635"/>
            <a:ext cx="8686800" cy="4016329"/>
          </a:xfrm>
          <a:prstGeom prst="rect">
            <a:avLst/>
          </a:prstGeom>
        </p:spPr>
      </p:pic>
    </p:spTree>
    <p:extLst>
      <p:ext uri="{BB962C8B-B14F-4D97-AF65-F5344CB8AC3E}">
        <p14:creationId xmlns:p14="http://schemas.microsoft.com/office/powerpoint/2010/main" val="2846195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967F-473E-FE24-5A8F-4975E9FF032E}"/>
              </a:ext>
            </a:extLst>
          </p:cNvPr>
          <p:cNvSpPr>
            <a:spLocks noGrp="1"/>
          </p:cNvSpPr>
          <p:nvPr>
            <p:ph type="ctrTitle"/>
          </p:nvPr>
        </p:nvSpPr>
        <p:spPr/>
        <p:txBody>
          <a:bodyPr/>
          <a:lstStyle/>
          <a:p>
            <a:endParaRPr lang="en-US"/>
          </a:p>
        </p:txBody>
      </p:sp>
      <p:pic>
        <p:nvPicPr>
          <p:cNvPr id="5" name="Picture 4">
            <a:extLst>
              <a:ext uri="{FF2B5EF4-FFF2-40B4-BE49-F238E27FC236}">
                <a16:creationId xmlns:a16="http://schemas.microsoft.com/office/drawing/2014/main" id="{BE514FBF-4E5D-4C76-BC9C-61F84A630C74}"/>
              </a:ext>
            </a:extLst>
          </p:cNvPr>
          <p:cNvPicPr>
            <a:picLocks noChangeAspect="1"/>
          </p:cNvPicPr>
          <p:nvPr/>
        </p:nvPicPr>
        <p:blipFill>
          <a:blip r:embed="rId2"/>
          <a:stretch>
            <a:fillRect/>
          </a:stretch>
        </p:blipFill>
        <p:spPr>
          <a:xfrm>
            <a:off x="175463" y="1610635"/>
            <a:ext cx="8869274" cy="4246330"/>
          </a:xfrm>
          <a:prstGeom prst="rect">
            <a:avLst/>
          </a:prstGeom>
        </p:spPr>
      </p:pic>
    </p:spTree>
    <p:extLst>
      <p:ext uri="{BB962C8B-B14F-4D97-AF65-F5344CB8AC3E}">
        <p14:creationId xmlns:p14="http://schemas.microsoft.com/office/powerpoint/2010/main" val="2302831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2"/>
          <p:cNvSpPr txBox="1"/>
          <p:nvPr/>
        </p:nvSpPr>
        <p:spPr>
          <a:xfrm>
            <a:off x="143987" y="91837"/>
            <a:ext cx="54006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dk1"/>
                </a:solidFill>
                <a:latin typeface="Times New Roman"/>
                <a:ea typeface="Times New Roman"/>
                <a:cs typeface="Times New Roman"/>
                <a:sym typeface="Times New Roman"/>
              </a:rPr>
              <a:t>Abstract</a:t>
            </a:r>
            <a:endParaRPr b="1" dirty="0"/>
          </a:p>
        </p:txBody>
      </p:sp>
      <p:sp>
        <p:nvSpPr>
          <p:cNvPr id="55" name="Google Shape;55;p2"/>
          <p:cNvSpPr/>
          <p:nvPr/>
        </p:nvSpPr>
        <p:spPr>
          <a:xfrm>
            <a:off x="503548" y="1574439"/>
            <a:ext cx="8136904" cy="4431942"/>
          </a:xfrm>
          <a:prstGeom prst="rect">
            <a:avLst/>
          </a:prstGeom>
          <a:noFill/>
          <a:ln>
            <a:noFill/>
          </a:ln>
        </p:spPr>
        <p:txBody>
          <a:bodyPr spcFirstLastPara="1" wrap="square" lIns="91425" tIns="45700" rIns="91425" bIns="45700" anchor="t" anchorCtr="0">
            <a:spAutoFit/>
          </a:bodyPr>
          <a:lstStyle/>
          <a:p>
            <a:r>
              <a:rPr lang="en-US" sz="2400" b="1" dirty="0" err="1">
                <a:latin typeface="Times New Roman" panose="02020603050405020304" pitchFamily="18" charset="0"/>
                <a:cs typeface="Times New Roman" panose="02020603050405020304" pitchFamily="18" charset="0"/>
              </a:rPr>
              <a:t>LiveLikeLocals</a:t>
            </a:r>
            <a:r>
              <a:rPr lang="en-US" sz="2400" dirty="0">
                <a:latin typeface="Times New Roman" panose="02020603050405020304" pitchFamily="18" charset="0"/>
                <a:cs typeface="Times New Roman" panose="02020603050405020304" pitchFamily="18" charset="0"/>
              </a:rPr>
              <a:t> is a travel website that helps travelers experience local culture by connecting them with local hosts and guides. Instead of focusing on popular tourist spots, the platform offers activities like learning traditional cooking, visiting local neighborhoods, and attending festivals. This way, travelers can explore places in a more authentic and personal way.</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website also supports sustainable tourism by helping local businesses and preserving cultural traditions. By building real connections between travelers and locals, </a:t>
            </a:r>
            <a:r>
              <a:rPr lang="en-US" sz="2400" b="1" dirty="0" err="1">
                <a:latin typeface="Times New Roman" panose="02020603050405020304" pitchFamily="18" charset="0"/>
                <a:cs typeface="Times New Roman" panose="02020603050405020304" pitchFamily="18" charset="0"/>
              </a:rPr>
              <a:t>LiveLikeLocals</a:t>
            </a:r>
            <a:r>
              <a:rPr lang="en-US" sz="2400" dirty="0">
                <a:latin typeface="Times New Roman" panose="02020603050405020304" pitchFamily="18" charset="0"/>
                <a:cs typeface="Times New Roman" panose="02020603050405020304" pitchFamily="18" charset="0"/>
              </a:rPr>
              <a:t> makes every trip more meaningful and memorable.</a:t>
            </a:r>
          </a:p>
          <a:p>
            <a:pPr algn="just"/>
            <a:endParaRPr lang="en-US" sz="1800" dirty="0">
              <a:solidFill>
                <a:schemeClr val="dk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21A525-9E52-6F39-70B9-027493C5403F}"/>
              </a:ext>
            </a:extLst>
          </p:cNvPr>
          <p:cNvPicPr>
            <a:picLocks noChangeAspect="1"/>
          </p:cNvPicPr>
          <p:nvPr/>
        </p:nvPicPr>
        <p:blipFill>
          <a:blip r:embed="rId2"/>
          <a:stretch>
            <a:fillRect/>
          </a:stretch>
        </p:blipFill>
        <p:spPr>
          <a:xfrm>
            <a:off x="184184" y="1343701"/>
            <a:ext cx="8775632" cy="4170597"/>
          </a:xfrm>
          <a:prstGeom prst="rect">
            <a:avLst/>
          </a:prstGeom>
        </p:spPr>
      </p:pic>
    </p:spTree>
    <p:extLst>
      <p:ext uri="{BB962C8B-B14F-4D97-AF65-F5344CB8AC3E}">
        <p14:creationId xmlns:p14="http://schemas.microsoft.com/office/powerpoint/2010/main" val="3907439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D625D-12CC-DCBA-6D81-9DF20C0C15DC}"/>
              </a:ext>
            </a:extLst>
          </p:cNvPr>
          <p:cNvSpPr>
            <a:spLocks noGrp="1"/>
          </p:cNvSpPr>
          <p:nvPr>
            <p:ph type="ctrTitle"/>
          </p:nvPr>
        </p:nvSpPr>
        <p:spPr>
          <a:xfrm>
            <a:off x="-665922" y="79514"/>
            <a:ext cx="5486400" cy="914400"/>
          </a:xfrm>
        </p:spPr>
        <p:txBody>
          <a:bodyPr/>
          <a:lstStyle/>
          <a:p>
            <a:r>
              <a:rPr lang="en-US" dirty="0"/>
              <a:t>Project </a:t>
            </a:r>
            <a:r>
              <a:rPr lang="en-US" dirty="0" err="1"/>
              <a:t>Github</a:t>
            </a:r>
            <a:r>
              <a:rPr lang="en-US" dirty="0"/>
              <a:t> Link</a:t>
            </a:r>
          </a:p>
        </p:txBody>
      </p:sp>
      <p:sp>
        <p:nvSpPr>
          <p:cNvPr id="3" name="Subtitle 2">
            <a:extLst>
              <a:ext uri="{FF2B5EF4-FFF2-40B4-BE49-F238E27FC236}">
                <a16:creationId xmlns:a16="http://schemas.microsoft.com/office/drawing/2014/main" id="{209F7D3F-9AF9-7E20-24F7-FBCC1768FE05}"/>
              </a:ext>
            </a:extLst>
          </p:cNvPr>
          <p:cNvSpPr>
            <a:spLocks noGrp="1"/>
          </p:cNvSpPr>
          <p:nvPr>
            <p:ph type="subTitle" idx="1"/>
          </p:nvPr>
        </p:nvSpPr>
        <p:spPr>
          <a:xfrm>
            <a:off x="0" y="3105978"/>
            <a:ext cx="9144000" cy="983974"/>
          </a:xfrm>
        </p:spPr>
        <p:txBody>
          <a:bodyPr/>
          <a:lstStyle/>
          <a:p>
            <a:pPr marL="25400" indent="0"/>
            <a:r>
              <a:rPr lang="en-US" dirty="0">
                <a:solidFill>
                  <a:schemeClr val="tx1"/>
                </a:solidFill>
                <a:latin typeface="Times New Roman" panose="02020603050405020304" pitchFamily="18" charset="0"/>
                <a:cs typeface="Times New Roman" panose="02020603050405020304" pitchFamily="18" charset="0"/>
                <a:hlinkClick r:id="rId2"/>
              </a:rPr>
              <a:t>https://github.com/drikshathakur786/LiveLikeLocals</a:t>
            </a:r>
            <a:endParaRPr lang="en-US" dirty="0">
              <a:solidFill>
                <a:schemeClr val="tx1"/>
              </a:solidFill>
              <a:latin typeface="Times New Roman" panose="02020603050405020304" pitchFamily="18" charset="0"/>
              <a:cs typeface="Times New Roman" panose="02020603050405020304" pitchFamily="18" charset="0"/>
            </a:endParaRPr>
          </a:p>
          <a:p>
            <a:pPr marL="25400" indent="0"/>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4621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16810-CFDE-093B-A7E1-C67DD926FB1B}"/>
              </a:ext>
            </a:extLst>
          </p:cNvPr>
          <p:cNvSpPr>
            <a:spLocks noGrp="1"/>
          </p:cNvSpPr>
          <p:nvPr>
            <p:ph type="ctrTitle"/>
          </p:nvPr>
        </p:nvSpPr>
        <p:spPr>
          <a:xfrm>
            <a:off x="-1510749" y="0"/>
            <a:ext cx="5794513" cy="914400"/>
          </a:xfrm>
        </p:spPr>
        <p:txBody>
          <a:bodyPr/>
          <a:lstStyle/>
          <a:p>
            <a:r>
              <a:rPr lang="en-US" dirty="0"/>
              <a:t>Conclusion</a:t>
            </a:r>
          </a:p>
        </p:txBody>
      </p:sp>
      <p:sp>
        <p:nvSpPr>
          <p:cNvPr id="3" name="Subtitle 2">
            <a:extLst>
              <a:ext uri="{FF2B5EF4-FFF2-40B4-BE49-F238E27FC236}">
                <a16:creationId xmlns:a16="http://schemas.microsoft.com/office/drawing/2014/main" id="{01B6B417-B6A0-B25D-1E88-A22A250796BB}"/>
              </a:ext>
            </a:extLst>
          </p:cNvPr>
          <p:cNvSpPr>
            <a:spLocks noGrp="1"/>
          </p:cNvSpPr>
          <p:nvPr>
            <p:ph type="subTitle" idx="1"/>
          </p:nvPr>
        </p:nvSpPr>
        <p:spPr>
          <a:xfrm>
            <a:off x="-142462" y="457200"/>
            <a:ext cx="9037983" cy="2567607"/>
          </a:xfrm>
        </p:spPr>
        <p:txBody>
          <a:bodyPr/>
          <a:lstStyle/>
          <a:p>
            <a:pPr algn="l"/>
            <a:endParaRPr lang="en-US" sz="2400" dirty="0">
              <a:solidFill>
                <a:schemeClr val="tx1"/>
              </a:solidFill>
              <a:latin typeface="Times New Roman" panose="02020603050405020304" pitchFamily="18" charset="0"/>
              <a:cs typeface="Times New Roman" panose="02020603050405020304" pitchFamily="18" charset="0"/>
            </a:endParaRPr>
          </a:p>
          <a:p>
            <a:pPr algn="l"/>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LiveLikeLocals</a:t>
            </a:r>
            <a:r>
              <a:rPr lang="en-US" sz="2400" dirty="0">
                <a:solidFill>
                  <a:schemeClr val="tx1"/>
                </a:solidFill>
                <a:latin typeface="Times New Roman" panose="02020603050405020304" pitchFamily="18" charset="0"/>
                <a:cs typeface="Times New Roman" panose="02020603050405020304" pitchFamily="18" charset="0"/>
              </a:rPr>
              <a:t> transforms travel by offering authentic, immersive experiences that connect travelers with local cultures. By engaging in activities like traditional cooking and festivals, travelers gain deeper cultural insights while supporting local businesses and sustainable tourism. The platform fosters meaningful connections, enriching both the traveler's journey and the host community, making each trip more memorable and impactful.</a:t>
            </a:r>
          </a:p>
          <a:p>
            <a:pPr algn="l"/>
            <a:endParaRPr lang="en-US" sz="2400" dirty="0">
              <a:solidFill>
                <a:schemeClr val="tx1"/>
              </a:solidFill>
              <a:latin typeface="Times New Roman" panose="02020603050405020304" pitchFamily="18" charset="0"/>
              <a:cs typeface="Times New Roman" panose="02020603050405020304" pitchFamily="18" charset="0"/>
            </a:endParaRPr>
          </a:p>
          <a:p>
            <a:pPr algn="just"/>
            <a:r>
              <a:rPr lang="en-US" sz="2400" dirty="0">
                <a:solidFill>
                  <a:schemeClr val="tx1"/>
                </a:solidFill>
                <a:latin typeface="Times New Roman" panose="02020603050405020304" pitchFamily="18" charset="0"/>
                <a:cs typeface="Times New Roman" panose="02020603050405020304" pitchFamily="18" charset="0"/>
              </a:rPr>
              <a:t>     This platform not only benefits travelers by giving them personalized and meaningful experiences but also supports local businesses and helps preserve cultural heritage. Ultimately, it transforms travel into a journey of connection and cultural appreciation, making every trip memorable and significant for both the traveler and the host community.</a:t>
            </a:r>
          </a:p>
        </p:txBody>
      </p:sp>
    </p:spTree>
    <p:extLst>
      <p:ext uri="{BB962C8B-B14F-4D97-AF65-F5344CB8AC3E}">
        <p14:creationId xmlns:p14="http://schemas.microsoft.com/office/powerpoint/2010/main" val="2257229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E30E7-C3F0-A08F-799E-D00809E71AF4}"/>
              </a:ext>
            </a:extLst>
          </p:cNvPr>
          <p:cNvSpPr>
            <a:spLocks noGrp="1"/>
          </p:cNvSpPr>
          <p:nvPr>
            <p:ph type="ctrTitle"/>
          </p:nvPr>
        </p:nvSpPr>
        <p:spPr>
          <a:xfrm>
            <a:off x="-347870" y="9939"/>
            <a:ext cx="5486400" cy="914400"/>
          </a:xfrm>
        </p:spPr>
        <p:txBody>
          <a:bodyPr/>
          <a:lstStyle/>
          <a:p>
            <a:r>
              <a:rPr lang="en-US" dirty="0"/>
              <a:t>References/ Links used</a:t>
            </a:r>
          </a:p>
        </p:txBody>
      </p:sp>
      <p:sp>
        <p:nvSpPr>
          <p:cNvPr id="3" name="Subtitle 2">
            <a:extLst>
              <a:ext uri="{FF2B5EF4-FFF2-40B4-BE49-F238E27FC236}">
                <a16:creationId xmlns:a16="http://schemas.microsoft.com/office/drawing/2014/main" id="{86408F95-F4B0-D337-54AB-F30B0ED45740}"/>
              </a:ext>
            </a:extLst>
          </p:cNvPr>
          <p:cNvSpPr>
            <a:spLocks noGrp="1"/>
          </p:cNvSpPr>
          <p:nvPr>
            <p:ph type="subTitle" idx="1"/>
          </p:nvPr>
        </p:nvSpPr>
        <p:spPr/>
        <p:txBody>
          <a:bodyPr/>
          <a:lstStyle/>
          <a:p>
            <a:pPr marL="457200" indent="-4572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hlinkClick r:id="rId2"/>
              </a:rPr>
              <a:t>https://www.w3schools.com/tags/tag_html.asp</a:t>
            </a:r>
            <a:endParaRPr lang="en-US"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hlinkClick r:id="rId3"/>
              </a:rPr>
              <a:t>https://www.w3schools.com/w3css/w3css_tags.asp</a:t>
            </a:r>
            <a:endParaRPr lang="en-US"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hlinkClick r:id="rId4"/>
              </a:rPr>
              <a:t>https://youtu.be/cgV2tN8gxCg?si=l7DSff_kZgZObvwo</a:t>
            </a:r>
            <a:endParaRPr lang="en-US"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hlinkClick r:id="rId5"/>
              </a:rPr>
              <a:t>https://youtu.be/6AxnXWaDL-U?si=ojHgTsOU8sd4Siu1</a:t>
            </a:r>
            <a:endParaRPr lang="en-US" sz="2400" dirty="0">
              <a:latin typeface="Times New Roman" panose="02020603050405020304" pitchFamily="18" charset="0"/>
              <a:cs typeface="Times New Roman" panose="02020603050405020304" pitchFamily="18" charset="0"/>
            </a:endParaRPr>
          </a:p>
          <a:p>
            <a:pPr marL="0" indent="0" algn="just">
              <a:lnSpc>
                <a:spcPct val="150000"/>
              </a:lnSpc>
            </a:pPr>
            <a:endParaRPr lang="en-US" sz="24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581961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92602-87DC-3885-1D4F-958E1AA1762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2DD3514-8C07-B161-9179-C0B090AB3DBA}"/>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20E95FA2-E2B8-30E4-C8C3-A0276BCA3E55}"/>
              </a:ext>
            </a:extLst>
          </p:cNvPr>
          <p:cNvPicPr/>
          <p:nvPr/>
        </p:nvPicPr>
        <p:blipFill>
          <a:blip r:embed="rId2"/>
          <a:stretch>
            <a:fillRect/>
          </a:stretch>
        </p:blipFill>
        <p:spPr>
          <a:xfrm>
            <a:off x="0" y="801438"/>
            <a:ext cx="9144000" cy="5917413"/>
          </a:xfrm>
          <a:prstGeom prst="rect">
            <a:avLst/>
          </a:prstGeom>
        </p:spPr>
      </p:pic>
    </p:spTree>
    <p:extLst>
      <p:ext uri="{BB962C8B-B14F-4D97-AF65-F5344CB8AC3E}">
        <p14:creationId xmlns:p14="http://schemas.microsoft.com/office/powerpoint/2010/main" val="714165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3"/>
          <p:cNvSpPr txBox="1"/>
          <p:nvPr/>
        </p:nvSpPr>
        <p:spPr>
          <a:xfrm>
            <a:off x="115852" y="105903"/>
            <a:ext cx="54006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dk1"/>
                </a:solidFill>
                <a:latin typeface="Times New Roman"/>
                <a:ea typeface="Times New Roman"/>
                <a:cs typeface="Times New Roman"/>
                <a:sym typeface="Times New Roman"/>
              </a:rPr>
              <a:t>Table of Contents</a:t>
            </a:r>
            <a:endParaRPr sz="1800" b="1" dirty="0">
              <a:solidFill>
                <a:schemeClr val="dk1"/>
              </a:solidFill>
              <a:latin typeface="Times New Roman"/>
              <a:ea typeface="Times New Roman"/>
              <a:cs typeface="Times New Roman"/>
              <a:sym typeface="Times New Roman"/>
            </a:endParaRPr>
          </a:p>
        </p:txBody>
      </p:sp>
      <p:sp>
        <p:nvSpPr>
          <p:cNvPr id="61" name="Google Shape;61;p3"/>
          <p:cNvSpPr txBox="1"/>
          <p:nvPr/>
        </p:nvSpPr>
        <p:spPr>
          <a:xfrm>
            <a:off x="464372" y="1185608"/>
            <a:ext cx="6912768" cy="5816937"/>
          </a:xfrm>
          <a:prstGeom prst="rect">
            <a:avLst/>
          </a:prstGeom>
          <a:noFill/>
          <a:ln>
            <a:noFill/>
          </a:ln>
        </p:spPr>
        <p:txBody>
          <a:bodyPr spcFirstLastPara="1" wrap="square" lIns="91425" tIns="45700" rIns="91425" bIns="45700" anchor="t" anchorCtr="0">
            <a:spAutoFit/>
          </a:bodyPr>
          <a:lstStyle/>
          <a:p>
            <a:pPr marL="279400" marR="0" lvl="0" indent="-457200" algn="l" rtl="0">
              <a:lnSpc>
                <a:spcPct val="150000"/>
              </a:lnSpc>
              <a:spcBef>
                <a:spcPts val="0"/>
              </a:spcBef>
              <a:spcAft>
                <a:spcPts val="0"/>
              </a:spcAft>
              <a:buClr>
                <a:schemeClr val="dk1"/>
              </a:buClr>
              <a:buSzPts val="2800"/>
              <a:buFont typeface="+mj-lt"/>
              <a:buAutoNum type="arabicPeriod"/>
            </a:pPr>
            <a:r>
              <a:rPr lang="en-US" sz="2400" dirty="0">
                <a:solidFill>
                  <a:schemeClr val="dk1"/>
                </a:solidFill>
                <a:latin typeface="Times New Roman"/>
                <a:ea typeface="Times New Roman"/>
                <a:cs typeface="Times New Roman"/>
                <a:sym typeface="Times New Roman"/>
              </a:rPr>
              <a:t>Introduction</a:t>
            </a:r>
            <a:endParaRPr lang="en-US" sz="2400" dirty="0">
              <a:solidFill>
                <a:schemeClr val="dk1"/>
              </a:solidFill>
              <a:latin typeface="Times New Roman"/>
            </a:endParaRPr>
          </a:p>
          <a:p>
            <a:pPr marL="279400" marR="0" lvl="0" indent="-457200" algn="l" rtl="0">
              <a:lnSpc>
                <a:spcPct val="150000"/>
              </a:lnSpc>
              <a:spcBef>
                <a:spcPts val="0"/>
              </a:spcBef>
              <a:spcAft>
                <a:spcPts val="0"/>
              </a:spcAft>
              <a:buClr>
                <a:schemeClr val="dk1"/>
              </a:buClr>
              <a:buSzPts val="2800"/>
              <a:buFont typeface="+mj-lt"/>
              <a:buAutoNum type="arabicPeriod"/>
            </a:pPr>
            <a:r>
              <a:rPr lang="en-US" sz="2400" dirty="0">
                <a:solidFill>
                  <a:schemeClr val="dk1"/>
                </a:solidFill>
                <a:latin typeface="Times New Roman"/>
                <a:ea typeface="Times New Roman"/>
                <a:cs typeface="Times New Roman"/>
                <a:sym typeface="Times New Roman"/>
              </a:rPr>
              <a:t>Problem Statement</a:t>
            </a:r>
            <a:endParaRPr sz="2400" dirty="0">
              <a:solidFill>
                <a:schemeClr val="dk1"/>
              </a:solidFill>
              <a:latin typeface="Times New Roman"/>
            </a:endParaRPr>
          </a:p>
          <a:p>
            <a:pPr marL="279400" marR="0" lvl="0" indent="-457200" algn="l" rtl="0">
              <a:lnSpc>
                <a:spcPct val="150000"/>
              </a:lnSpc>
              <a:spcBef>
                <a:spcPts val="0"/>
              </a:spcBef>
              <a:spcAft>
                <a:spcPts val="0"/>
              </a:spcAft>
              <a:buClr>
                <a:schemeClr val="dk1"/>
              </a:buClr>
              <a:buSzPts val="2800"/>
              <a:buFont typeface="+mj-lt"/>
              <a:buAutoNum type="arabicPeriod"/>
            </a:pPr>
            <a:r>
              <a:rPr lang="en-US" sz="2400" dirty="0">
                <a:solidFill>
                  <a:schemeClr val="dk1"/>
                </a:solidFill>
                <a:latin typeface="Times New Roman"/>
                <a:ea typeface="Times New Roman"/>
                <a:cs typeface="Times New Roman"/>
                <a:sym typeface="Times New Roman"/>
              </a:rPr>
              <a:t>Key Features</a:t>
            </a:r>
            <a:endParaRPr sz="2400" dirty="0">
              <a:solidFill>
                <a:schemeClr val="dk1"/>
              </a:solidFill>
              <a:latin typeface="Times New Roman"/>
            </a:endParaRPr>
          </a:p>
          <a:p>
            <a:pPr marL="279400" marR="0" lvl="0" indent="-457200" algn="l" rtl="0">
              <a:lnSpc>
                <a:spcPct val="150000"/>
              </a:lnSpc>
              <a:spcBef>
                <a:spcPts val="0"/>
              </a:spcBef>
              <a:spcAft>
                <a:spcPts val="0"/>
              </a:spcAft>
              <a:buClr>
                <a:schemeClr val="dk1"/>
              </a:buClr>
              <a:buSzPts val="2800"/>
              <a:buFont typeface="+mj-lt"/>
              <a:buAutoNum type="arabicPeriod"/>
            </a:pPr>
            <a:r>
              <a:rPr lang="en-US" sz="2400" dirty="0">
                <a:solidFill>
                  <a:schemeClr val="dk1"/>
                </a:solidFill>
                <a:latin typeface="Times New Roman"/>
                <a:ea typeface="Times New Roman"/>
                <a:cs typeface="Times New Roman"/>
                <a:sym typeface="Times New Roman"/>
              </a:rPr>
              <a:t>Code Snippets</a:t>
            </a:r>
          </a:p>
          <a:p>
            <a:pPr marL="279400" marR="0" lvl="0" indent="-457200" algn="l" rtl="0">
              <a:lnSpc>
                <a:spcPct val="150000"/>
              </a:lnSpc>
              <a:spcBef>
                <a:spcPts val="0"/>
              </a:spcBef>
              <a:spcAft>
                <a:spcPts val="0"/>
              </a:spcAft>
              <a:buClr>
                <a:schemeClr val="dk1"/>
              </a:buClr>
              <a:buSzPts val="2800"/>
              <a:buFont typeface="+mj-lt"/>
              <a:buAutoNum type="arabicPeriod"/>
            </a:pPr>
            <a:r>
              <a:rPr lang="en-US" sz="2400" dirty="0">
                <a:solidFill>
                  <a:schemeClr val="dk1"/>
                </a:solidFill>
                <a:latin typeface="Times New Roman"/>
                <a:cs typeface="Times New Roman"/>
                <a:sym typeface="Times New Roman"/>
              </a:rPr>
              <a:t>Output</a:t>
            </a:r>
          </a:p>
          <a:p>
            <a:pPr marL="279400" marR="0" lvl="0" indent="-457200" algn="l" rtl="0">
              <a:lnSpc>
                <a:spcPct val="150000"/>
              </a:lnSpc>
              <a:spcBef>
                <a:spcPts val="0"/>
              </a:spcBef>
              <a:spcAft>
                <a:spcPts val="0"/>
              </a:spcAft>
              <a:buClr>
                <a:schemeClr val="dk1"/>
              </a:buClr>
              <a:buSzPts val="2800"/>
              <a:buFont typeface="+mj-lt"/>
              <a:buAutoNum type="arabicPeriod"/>
            </a:pPr>
            <a:r>
              <a:rPr lang="en-US" sz="2400" dirty="0">
                <a:solidFill>
                  <a:schemeClr val="dk1"/>
                </a:solidFill>
                <a:latin typeface="Times New Roman"/>
                <a:cs typeface="Times New Roman"/>
                <a:sym typeface="Times New Roman"/>
              </a:rPr>
              <a:t>Project </a:t>
            </a:r>
            <a:r>
              <a:rPr lang="en-US" sz="2400" dirty="0" err="1">
                <a:solidFill>
                  <a:schemeClr val="dk1"/>
                </a:solidFill>
                <a:latin typeface="Times New Roman"/>
                <a:cs typeface="Times New Roman"/>
                <a:sym typeface="Times New Roman"/>
              </a:rPr>
              <a:t>Github</a:t>
            </a:r>
            <a:r>
              <a:rPr lang="en-US" sz="2400" dirty="0">
                <a:solidFill>
                  <a:schemeClr val="dk1"/>
                </a:solidFill>
                <a:latin typeface="Times New Roman"/>
                <a:cs typeface="Times New Roman"/>
                <a:sym typeface="Times New Roman"/>
              </a:rPr>
              <a:t> Link</a:t>
            </a:r>
            <a:endParaRPr sz="2400" dirty="0">
              <a:solidFill>
                <a:schemeClr val="dk1"/>
              </a:solidFill>
              <a:latin typeface="Times New Roman"/>
            </a:endParaRPr>
          </a:p>
          <a:p>
            <a:pPr marL="279400" marR="0" lvl="0" indent="-457200" algn="l" rtl="0">
              <a:lnSpc>
                <a:spcPct val="150000"/>
              </a:lnSpc>
              <a:spcBef>
                <a:spcPts val="0"/>
              </a:spcBef>
              <a:spcAft>
                <a:spcPts val="0"/>
              </a:spcAft>
              <a:buClr>
                <a:schemeClr val="dk1"/>
              </a:buClr>
              <a:buSzPts val="2800"/>
              <a:buFont typeface="+mj-lt"/>
              <a:buAutoNum type="arabicPeriod"/>
            </a:pPr>
            <a:r>
              <a:rPr lang="en-US" sz="2400" dirty="0">
                <a:solidFill>
                  <a:schemeClr val="dk1"/>
                </a:solidFill>
                <a:latin typeface="Times New Roman"/>
                <a:ea typeface="Times New Roman"/>
                <a:cs typeface="Times New Roman"/>
                <a:sym typeface="Times New Roman"/>
              </a:rPr>
              <a:t>Conclusion</a:t>
            </a:r>
            <a:endParaRPr sz="2400" dirty="0">
              <a:solidFill>
                <a:schemeClr val="dk1"/>
              </a:solidFill>
              <a:latin typeface="Times New Roman"/>
            </a:endParaRPr>
          </a:p>
          <a:p>
            <a:pPr marL="279400" marR="0" lvl="0" indent="-457200" algn="l" rtl="0">
              <a:lnSpc>
                <a:spcPct val="150000"/>
              </a:lnSpc>
              <a:spcBef>
                <a:spcPts val="0"/>
              </a:spcBef>
              <a:spcAft>
                <a:spcPts val="0"/>
              </a:spcAft>
              <a:buClr>
                <a:schemeClr val="dk1"/>
              </a:buClr>
              <a:buSzPts val="2800"/>
              <a:buFont typeface="+mj-lt"/>
              <a:buAutoNum type="arabicPeriod"/>
            </a:pPr>
            <a:r>
              <a:rPr lang="en-US" sz="2400" dirty="0">
                <a:solidFill>
                  <a:schemeClr val="dk1"/>
                </a:solidFill>
                <a:latin typeface="Times New Roman"/>
                <a:ea typeface="Times New Roman"/>
                <a:cs typeface="Times New Roman"/>
                <a:sym typeface="Times New Roman"/>
              </a:rPr>
              <a:t>References/Links used</a:t>
            </a:r>
            <a:endParaRPr sz="2400" dirty="0">
              <a:solidFill>
                <a:schemeClr val="dk1"/>
              </a:solidFill>
            </a:endParaRPr>
          </a:p>
          <a:p>
            <a:pPr marL="514350" marR="0" lvl="0" indent="-514350" algn="l" rtl="0">
              <a:lnSpc>
                <a:spcPct val="150000"/>
              </a:lnSpc>
              <a:spcBef>
                <a:spcPts val="0"/>
              </a:spcBef>
              <a:spcAft>
                <a:spcPts val="0"/>
              </a:spcAft>
              <a:buClr>
                <a:schemeClr val="dk1"/>
              </a:buClr>
              <a:buSzPts val="2800"/>
              <a:buFont typeface="+mj-lt"/>
              <a:buAutoNum type="arabicPeriod"/>
            </a:pPr>
            <a:endParaRPr sz="2800" dirty="0">
              <a:solidFill>
                <a:schemeClr val="dk1"/>
              </a:solidFill>
              <a:latin typeface="Times New Roman"/>
              <a:ea typeface="Times New Roman"/>
              <a:cs typeface="Times New Roman"/>
              <a:sym typeface="Times New Roman"/>
            </a:endParaRPr>
          </a:p>
          <a:p>
            <a:pPr marL="514350" marR="0" lvl="0" indent="-514350" algn="l" rtl="0">
              <a:lnSpc>
                <a:spcPct val="150000"/>
              </a:lnSpc>
              <a:spcBef>
                <a:spcPts val="0"/>
              </a:spcBef>
              <a:spcAft>
                <a:spcPts val="0"/>
              </a:spcAft>
              <a:buClr>
                <a:schemeClr val="dk1"/>
              </a:buClr>
              <a:buSzPts val="2800"/>
              <a:buFont typeface="+mj-lt"/>
              <a:buAutoNum type="arabicPeriod"/>
            </a:pPr>
            <a:endParaRPr sz="2800" dirty="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4"/>
          <p:cNvSpPr txBox="1"/>
          <p:nvPr/>
        </p:nvSpPr>
        <p:spPr>
          <a:xfrm>
            <a:off x="186190" y="105921"/>
            <a:ext cx="54006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dk1"/>
                </a:solidFill>
                <a:latin typeface="Times New Roman"/>
                <a:ea typeface="Times New Roman"/>
                <a:cs typeface="Times New Roman"/>
                <a:sym typeface="Times New Roman"/>
              </a:rPr>
              <a:t>Introduction</a:t>
            </a:r>
            <a:endParaRPr b="1" dirty="0"/>
          </a:p>
        </p:txBody>
      </p:sp>
      <p:sp>
        <p:nvSpPr>
          <p:cNvPr id="67" name="Google Shape;67;p4"/>
          <p:cNvSpPr/>
          <p:nvPr/>
        </p:nvSpPr>
        <p:spPr>
          <a:xfrm>
            <a:off x="395536" y="1196752"/>
            <a:ext cx="8136904" cy="6093936"/>
          </a:xfrm>
          <a:prstGeom prst="rect">
            <a:avLst/>
          </a:prstGeom>
          <a:noFill/>
          <a:ln>
            <a:noFill/>
          </a:ln>
        </p:spPr>
        <p:txBody>
          <a:bodyPr spcFirstLastPara="1" wrap="square" lIns="91425" tIns="45700" rIns="91425" bIns="45700" anchor="t" anchorCtr="0">
            <a:spAutoFit/>
          </a:bodyPr>
          <a:lstStyle/>
          <a:p>
            <a:pPr algn="just"/>
            <a:r>
              <a:rPr lang="en-US" sz="2400" b="1" dirty="0">
                <a:latin typeface="Times New Roman"/>
                <a:sym typeface="Times New Roman"/>
              </a:rPr>
              <a:t>Background</a:t>
            </a:r>
          </a:p>
          <a:p>
            <a:pPr algn="just"/>
            <a:endParaRPr lang="en-US" sz="2400" dirty="0">
              <a:solidFill>
                <a:schemeClr val="dk1"/>
              </a:solidFill>
              <a:latin typeface="Times New Roman"/>
            </a:endParaRPr>
          </a:p>
          <a:p>
            <a:r>
              <a:rPr lang="en-US" sz="2400" dirty="0"/>
              <a:t>Travelers now seek immersive experiences that connect them with local cultures. </a:t>
            </a:r>
          </a:p>
          <a:p>
            <a:endParaRPr lang="en-US" sz="2400" dirty="0"/>
          </a:p>
          <a:p>
            <a:r>
              <a:rPr lang="en-US" sz="2400" dirty="0"/>
              <a:t>Offering authentic travel is important because it:</a:t>
            </a:r>
          </a:p>
          <a:p>
            <a:pPr>
              <a:buFont typeface="Arial" panose="020B0604020202020204" pitchFamily="34" charset="0"/>
              <a:buChar char="•"/>
            </a:pPr>
            <a:r>
              <a:rPr lang="en-US" sz="2400" dirty="0"/>
              <a:t> Promotes </a:t>
            </a:r>
            <a:r>
              <a:rPr lang="en-US" sz="2400" b="1" dirty="0"/>
              <a:t>cultural immersion</a:t>
            </a:r>
            <a:r>
              <a:rPr lang="en-US" sz="2400" dirty="0"/>
              <a:t> and deeper engagement.</a:t>
            </a:r>
          </a:p>
          <a:p>
            <a:pPr>
              <a:buFont typeface="Arial" panose="020B0604020202020204" pitchFamily="34" charset="0"/>
              <a:buChar char="•"/>
            </a:pPr>
            <a:r>
              <a:rPr lang="en-US" sz="2400" dirty="0"/>
              <a:t> Fosters </a:t>
            </a:r>
            <a:r>
              <a:rPr lang="en-US" sz="2400" b="1" dirty="0"/>
              <a:t>personal connections</a:t>
            </a:r>
            <a:r>
              <a:rPr lang="en-US" sz="2400" dirty="0"/>
              <a:t> with local hosts.</a:t>
            </a:r>
          </a:p>
          <a:p>
            <a:pPr>
              <a:buFont typeface="Arial" panose="020B0604020202020204" pitchFamily="34" charset="0"/>
              <a:buChar char="•"/>
            </a:pPr>
            <a:r>
              <a:rPr lang="en-US" sz="2400" dirty="0"/>
              <a:t> Supports </a:t>
            </a:r>
            <a:r>
              <a:rPr lang="en-US" sz="2400" b="1" dirty="0"/>
              <a:t>sustainable tourism</a:t>
            </a:r>
            <a:r>
              <a:rPr lang="en-US" sz="2400" dirty="0"/>
              <a:t> and local economies.</a:t>
            </a:r>
          </a:p>
          <a:p>
            <a:pPr>
              <a:buFont typeface="Arial" panose="020B0604020202020204" pitchFamily="34" charset="0"/>
              <a:buChar char="•"/>
            </a:pPr>
            <a:r>
              <a:rPr lang="en-US" sz="2400" dirty="0"/>
              <a:t> Provides </a:t>
            </a:r>
            <a:r>
              <a:rPr lang="en-US" sz="2400" b="1" dirty="0"/>
              <a:t>unique, one-of-a-kind</a:t>
            </a:r>
            <a:r>
              <a:rPr lang="en-US" sz="2400" dirty="0"/>
              <a:t> experiences.</a:t>
            </a:r>
          </a:p>
          <a:p>
            <a:endParaRPr lang="en-US" sz="2400" dirty="0"/>
          </a:p>
          <a:p>
            <a:r>
              <a:rPr lang="en-US" sz="2400" dirty="0"/>
              <a:t>This trend enhances travel while benefiting local communities.</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algn="just"/>
            <a:endParaRPr lang="en-US" sz="2400" b="1" dirty="0">
              <a:solidFill>
                <a:schemeClr val="dk1"/>
              </a:solidFill>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4"/>
          <p:cNvSpPr txBox="1"/>
          <p:nvPr/>
        </p:nvSpPr>
        <p:spPr>
          <a:xfrm>
            <a:off x="186190" y="105921"/>
            <a:ext cx="54006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dk1"/>
                </a:solidFill>
                <a:latin typeface="Times New Roman"/>
                <a:ea typeface="Times New Roman"/>
                <a:cs typeface="Times New Roman"/>
                <a:sym typeface="Times New Roman"/>
              </a:rPr>
              <a:t>Introduction</a:t>
            </a:r>
            <a:endParaRPr b="1" dirty="0"/>
          </a:p>
        </p:txBody>
      </p:sp>
      <p:sp>
        <p:nvSpPr>
          <p:cNvPr id="67" name="Google Shape;67;p4"/>
          <p:cNvSpPr/>
          <p:nvPr/>
        </p:nvSpPr>
        <p:spPr>
          <a:xfrm>
            <a:off x="395536" y="1196752"/>
            <a:ext cx="8136904" cy="5262939"/>
          </a:xfrm>
          <a:prstGeom prst="rect">
            <a:avLst/>
          </a:prstGeom>
          <a:noFill/>
          <a:ln>
            <a:noFill/>
          </a:ln>
        </p:spPr>
        <p:txBody>
          <a:bodyPr spcFirstLastPara="1" wrap="square" lIns="91425" tIns="45700" rIns="91425" bIns="45700" anchor="t" anchorCtr="0">
            <a:spAutoFit/>
          </a:bodyPr>
          <a:lstStyle/>
          <a:p>
            <a:pPr algn="just"/>
            <a:r>
              <a:rPr lang="en-US" sz="2400" b="1" dirty="0">
                <a:latin typeface="Times New Roman"/>
                <a:sym typeface="Times New Roman"/>
              </a:rPr>
              <a:t>Objectives</a:t>
            </a:r>
            <a:endParaRPr lang="en-US" sz="2400" dirty="0">
              <a:solidFill>
                <a:schemeClr val="dk1"/>
              </a:solidFill>
              <a:latin typeface="Times New Roman"/>
            </a:endParaRPr>
          </a:p>
          <a:p>
            <a:pPr algn="just"/>
            <a:endParaRPr lang="en-US" sz="2400" b="1" dirty="0">
              <a:solidFill>
                <a:schemeClr val="dk1"/>
              </a:solidFill>
              <a:latin typeface="Times New Roman"/>
            </a:endParaRP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To provide travelers with </a:t>
            </a:r>
            <a:r>
              <a:rPr lang="en-US" sz="2400" b="1" dirty="0">
                <a:latin typeface="Times New Roman" panose="02020603050405020304" pitchFamily="18" charset="0"/>
                <a:cs typeface="Times New Roman" panose="02020603050405020304" pitchFamily="18" charset="0"/>
              </a:rPr>
              <a:t>authentic, local experiences</a:t>
            </a:r>
            <a:r>
              <a:rPr lang="en-US" sz="2400" dirty="0">
                <a:latin typeface="Times New Roman" panose="02020603050405020304" pitchFamily="18" charset="0"/>
                <a:cs typeface="Times New Roman" panose="02020603050405020304" pitchFamily="18" charset="0"/>
              </a:rPr>
              <a:t> that promote deeper cultural immersion.</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To foster </a:t>
            </a:r>
            <a:r>
              <a:rPr lang="en-US" sz="2400" b="1" dirty="0">
                <a:latin typeface="Times New Roman" panose="02020603050405020304" pitchFamily="18" charset="0"/>
                <a:cs typeface="Times New Roman" panose="02020603050405020304" pitchFamily="18" charset="0"/>
              </a:rPr>
              <a:t>personal connections</a:t>
            </a:r>
            <a:r>
              <a:rPr lang="en-US" sz="2400" dirty="0">
                <a:latin typeface="Times New Roman" panose="02020603050405020304" pitchFamily="18" charset="0"/>
                <a:cs typeface="Times New Roman" panose="02020603050405020304" pitchFamily="18" charset="0"/>
              </a:rPr>
              <a:t> between travelers and local hosts, enhancing the travel experience.</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To promote </a:t>
            </a:r>
            <a:r>
              <a:rPr lang="en-US" sz="2400" b="1" dirty="0">
                <a:latin typeface="Times New Roman" panose="02020603050405020304" pitchFamily="18" charset="0"/>
                <a:cs typeface="Times New Roman" panose="02020603050405020304" pitchFamily="18" charset="0"/>
              </a:rPr>
              <a:t>sustainable tourism</a:t>
            </a:r>
            <a:r>
              <a:rPr lang="en-US" sz="2400" dirty="0">
                <a:latin typeface="Times New Roman" panose="02020603050405020304" pitchFamily="18" charset="0"/>
                <a:cs typeface="Times New Roman" panose="02020603050405020304" pitchFamily="18" charset="0"/>
              </a:rPr>
              <a:t> by supporting local businesses and preserving cultural heritage.</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To offer </a:t>
            </a:r>
            <a:r>
              <a:rPr lang="en-US" sz="2400" b="1" dirty="0">
                <a:latin typeface="Times New Roman" panose="02020603050405020304" pitchFamily="18" charset="0"/>
                <a:cs typeface="Times New Roman" panose="02020603050405020304" pitchFamily="18" charset="0"/>
              </a:rPr>
              <a:t>unique, memorable experiences</a:t>
            </a:r>
            <a:r>
              <a:rPr lang="en-US" sz="2400" dirty="0">
                <a:latin typeface="Times New Roman" panose="02020603050405020304" pitchFamily="18" charset="0"/>
                <a:cs typeface="Times New Roman" panose="02020603050405020304" pitchFamily="18" charset="0"/>
              </a:rPr>
              <a:t> that go beyond traditional tourist attractions.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These objectives aim to create a more meaningful and responsible way for travelers to explore new destinations.</a:t>
            </a:r>
          </a:p>
          <a:p>
            <a:pPr algn="just"/>
            <a:endParaRPr lang="en-US" sz="2400" b="1" dirty="0">
              <a:solidFill>
                <a:schemeClr val="dk1"/>
              </a:solidFill>
              <a:latin typeface="Times New Roman"/>
            </a:endParaRPr>
          </a:p>
        </p:txBody>
      </p:sp>
    </p:spTree>
    <p:extLst>
      <p:ext uri="{BB962C8B-B14F-4D97-AF65-F5344CB8AC3E}">
        <p14:creationId xmlns:p14="http://schemas.microsoft.com/office/powerpoint/2010/main" val="4165177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4"/>
          <p:cNvSpPr txBox="1"/>
          <p:nvPr/>
        </p:nvSpPr>
        <p:spPr>
          <a:xfrm>
            <a:off x="186190" y="105921"/>
            <a:ext cx="54006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chemeClr val="dk1"/>
                </a:solidFill>
                <a:latin typeface="Times New Roman"/>
                <a:ea typeface="Times New Roman"/>
                <a:cs typeface="Times New Roman"/>
                <a:sym typeface="Times New Roman"/>
              </a:rPr>
              <a:t>Introduction</a:t>
            </a:r>
            <a:endParaRPr b="1" dirty="0"/>
          </a:p>
        </p:txBody>
      </p:sp>
      <p:sp>
        <p:nvSpPr>
          <p:cNvPr id="67" name="Google Shape;67;p4"/>
          <p:cNvSpPr/>
          <p:nvPr/>
        </p:nvSpPr>
        <p:spPr>
          <a:xfrm>
            <a:off x="503548" y="1007908"/>
            <a:ext cx="8136904" cy="6001603"/>
          </a:xfrm>
          <a:prstGeom prst="rect">
            <a:avLst/>
          </a:prstGeom>
          <a:noFill/>
          <a:ln>
            <a:noFill/>
          </a:ln>
        </p:spPr>
        <p:txBody>
          <a:bodyPr spcFirstLastPara="1" wrap="square" lIns="91425" tIns="45700" rIns="91425" bIns="45700" anchor="t" anchorCtr="0">
            <a:spAutoFit/>
          </a:bodyPr>
          <a:lstStyle/>
          <a:p>
            <a:pPr algn="just"/>
            <a:r>
              <a:rPr lang="en-US" sz="2400" b="1" dirty="0">
                <a:latin typeface="Times New Roman"/>
                <a:sym typeface="Times New Roman"/>
              </a:rPr>
              <a:t>Significance</a:t>
            </a:r>
            <a:endParaRPr lang="en-US" sz="2400" dirty="0">
              <a:solidFill>
                <a:schemeClr val="dk1"/>
              </a:solidFill>
              <a:latin typeface="Times New Roman"/>
            </a:endParaRPr>
          </a:p>
          <a:p>
            <a:pPr algn="just"/>
            <a:endParaRPr lang="en-US" sz="2400" b="1" dirty="0">
              <a:solidFill>
                <a:schemeClr val="dk1"/>
              </a:solidFill>
              <a:latin typeface="Times New Roman"/>
            </a:endParaRPr>
          </a:p>
          <a:p>
            <a:r>
              <a:rPr lang="en-US" sz="2400" b="1" dirty="0" err="1">
                <a:latin typeface="Times New Roman" panose="02020603050405020304" pitchFamily="18" charset="0"/>
                <a:cs typeface="Times New Roman" panose="02020603050405020304" pitchFamily="18" charset="0"/>
              </a:rPr>
              <a:t>LiveLikeLocals</a:t>
            </a:r>
            <a:r>
              <a:rPr lang="en-US" sz="2400" dirty="0">
                <a:latin typeface="Times New Roman" panose="02020603050405020304" pitchFamily="18" charset="0"/>
                <a:cs typeface="Times New Roman" panose="02020603050405020304" pitchFamily="18" charset="0"/>
              </a:rPr>
              <a:t> meets the demand for meaningful travel by providing authentic, community-based experiences that go beyond traditional tourism. This platform allows travelers to engage deeply with local culture through everyday activities and traditions.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By connecting travelers with local hosts, it fosters cultural exchange and supports small businesses, benefiting the local economy and preserving cultural heritage. </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Ultimately, </a:t>
            </a:r>
            <a:r>
              <a:rPr lang="en-US" sz="2400" b="1" dirty="0" err="1">
                <a:latin typeface="Times New Roman" panose="02020603050405020304" pitchFamily="18" charset="0"/>
                <a:cs typeface="Times New Roman" panose="02020603050405020304" pitchFamily="18" charset="0"/>
              </a:rPr>
              <a:t>LiveLikeLocals</a:t>
            </a:r>
            <a:r>
              <a:rPr lang="en-US" sz="2400" dirty="0">
                <a:latin typeface="Times New Roman" panose="02020603050405020304" pitchFamily="18" charset="0"/>
                <a:cs typeface="Times New Roman" panose="02020603050405020304" pitchFamily="18" charset="0"/>
              </a:rPr>
              <a:t> offers a unique and personalized way to explore destinations, making journeys more enriching and memorable.</a:t>
            </a:r>
          </a:p>
          <a:p>
            <a:pPr algn="just"/>
            <a:endParaRPr lang="en-US" sz="2400" b="1" dirty="0">
              <a:solidFill>
                <a:schemeClr val="dk1"/>
              </a:solidFill>
              <a:latin typeface="Times New Roman"/>
            </a:endParaRPr>
          </a:p>
        </p:txBody>
      </p:sp>
    </p:spTree>
    <p:extLst>
      <p:ext uri="{BB962C8B-B14F-4D97-AF65-F5344CB8AC3E}">
        <p14:creationId xmlns:p14="http://schemas.microsoft.com/office/powerpoint/2010/main" val="1245610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D12F-7C9C-2246-EF64-EF6412A8384B}"/>
              </a:ext>
            </a:extLst>
          </p:cNvPr>
          <p:cNvSpPr>
            <a:spLocks noGrp="1"/>
          </p:cNvSpPr>
          <p:nvPr>
            <p:ph type="ctrTitle"/>
          </p:nvPr>
        </p:nvSpPr>
        <p:spPr>
          <a:xfrm>
            <a:off x="-487017" y="139147"/>
            <a:ext cx="5059017" cy="725558"/>
          </a:xfrm>
        </p:spPr>
        <p:txBody>
          <a:bodyPr/>
          <a:lstStyle/>
          <a:p>
            <a:r>
              <a:rPr lang="en-US" dirty="0"/>
              <a:t>Problem Statement</a:t>
            </a:r>
          </a:p>
        </p:txBody>
      </p:sp>
      <p:sp>
        <p:nvSpPr>
          <p:cNvPr id="4" name="Rectangle 1">
            <a:extLst>
              <a:ext uri="{FF2B5EF4-FFF2-40B4-BE49-F238E27FC236}">
                <a16:creationId xmlns:a16="http://schemas.microsoft.com/office/drawing/2014/main" id="{1399CF4B-E985-DC7A-38A4-4B46B1840C4A}"/>
              </a:ext>
            </a:extLst>
          </p:cNvPr>
          <p:cNvSpPr>
            <a:spLocks noGrp="1" noChangeArrowheads="1"/>
          </p:cNvSpPr>
          <p:nvPr>
            <p:ph type="subTitle" idx="1"/>
          </p:nvPr>
        </p:nvSpPr>
        <p:spPr bwMode="auto">
          <a:xfrm>
            <a:off x="420756" y="1425261"/>
            <a:ext cx="830248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sz="2400" dirty="0">
                <a:solidFill>
                  <a:schemeClr val="tx1"/>
                </a:solidFill>
                <a:latin typeface="Times New Roman" panose="02020603050405020304" pitchFamily="18" charset="0"/>
                <a:cs typeface="Times New Roman" panose="02020603050405020304" pitchFamily="18" charset="0"/>
              </a:rPr>
              <a:t>In today’s travel landscape, there is a growing demand for personalized and authentic experiences that allow travelers to connect meaningfully with local cultures. However, many travelers struggle to find reliable platforms that offer such immersive experiences. Most existing travel websites focus on conventional tourist packages, which often lack the cultural depth that modern travelers seek. </a:t>
            </a:r>
          </a:p>
          <a:p>
            <a:pPr marL="0" marR="0" lvl="0" indent="0" algn="l" defTabSz="914400" rtl="0" eaLnBrk="0" fontAlgn="base" latinLnBrk="0" hangingPunct="0">
              <a:lnSpc>
                <a:spcPct val="100000"/>
              </a:lnSpc>
              <a:spcBef>
                <a:spcPct val="0"/>
              </a:spcBef>
              <a:spcAft>
                <a:spcPct val="0"/>
              </a:spcAft>
              <a:buClrTx/>
              <a:buSzTx/>
              <a:tabLst/>
            </a:pPr>
            <a:endParaRPr lang="en-US" sz="240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lang="en-US" sz="2400" dirty="0">
                <a:solidFill>
                  <a:schemeClr val="tx1"/>
                </a:solidFill>
                <a:latin typeface="Times New Roman" panose="02020603050405020304" pitchFamily="18" charset="0"/>
                <a:cs typeface="Times New Roman" panose="02020603050405020304" pitchFamily="18" charset="0"/>
              </a:rPr>
              <a:t>This gap highlights a significant need for platforms that provide true cultural immersion and facilitate exploration beyond standard tourist attractions, enabling travelers to engage more deeply with the communities they visit.</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0022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FB9A8-9258-1E32-589B-CE9427F72B42}"/>
              </a:ext>
            </a:extLst>
          </p:cNvPr>
          <p:cNvSpPr>
            <a:spLocks noGrp="1"/>
          </p:cNvSpPr>
          <p:nvPr>
            <p:ph type="ctrTitle"/>
          </p:nvPr>
        </p:nvSpPr>
        <p:spPr>
          <a:xfrm>
            <a:off x="-1351722" y="69574"/>
            <a:ext cx="5754758" cy="914400"/>
          </a:xfrm>
        </p:spPr>
        <p:txBody>
          <a:bodyPr/>
          <a:lstStyle/>
          <a:p>
            <a:r>
              <a:rPr lang="en-US" dirty="0"/>
              <a:t>Key Features</a:t>
            </a:r>
          </a:p>
        </p:txBody>
      </p:sp>
      <p:sp>
        <p:nvSpPr>
          <p:cNvPr id="4" name="Rectangle 1">
            <a:extLst>
              <a:ext uri="{FF2B5EF4-FFF2-40B4-BE49-F238E27FC236}">
                <a16:creationId xmlns:a16="http://schemas.microsoft.com/office/drawing/2014/main" id="{C03311F8-B013-8FDE-105E-1E0716AF82F5}"/>
              </a:ext>
            </a:extLst>
          </p:cNvPr>
          <p:cNvSpPr>
            <a:spLocks noGrp="1" noChangeArrowheads="1"/>
          </p:cNvSpPr>
          <p:nvPr>
            <p:ph type="subTitle" idx="1"/>
          </p:nvPr>
        </p:nvSpPr>
        <p:spPr bwMode="auto">
          <a:xfrm>
            <a:off x="258418" y="1326734"/>
            <a:ext cx="8627164"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Authentic Local Experiences: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Offers activities like traditional cooking</a:t>
            </a:r>
            <a:r>
              <a:rPr lang="en-US" altLang="en-US" sz="2400" dirty="0">
                <a:solidFill>
                  <a:schemeClr val="tx1"/>
                </a:solidFill>
                <a:latin typeface="Times New Roman" panose="02020603050405020304" pitchFamily="18" charset="0"/>
                <a:cs typeface="Times New Roman" panose="02020603050405020304" pitchFamily="18" charset="0"/>
              </a:rPr>
              <a:t> and walking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tours giving travelers a personal connection to the culture.</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Cultural Immersion: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Prioritizes deep engagement with local traditions over mainstream tourist attractions.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Support for Local Businesses: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Promotes sustainable tourism by aiding local economies and helping preserve cultural heritage.</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Personalized Travel Journeys: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Provides a platform for travelers to create more meaningful and memorable trips by engaging with local hosts and unique experiences.</a:t>
            </a:r>
          </a:p>
        </p:txBody>
      </p:sp>
    </p:spTree>
    <p:extLst>
      <p:ext uri="{BB962C8B-B14F-4D97-AF65-F5344CB8AC3E}">
        <p14:creationId xmlns:p14="http://schemas.microsoft.com/office/powerpoint/2010/main" val="2056272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FD1F7-3687-B57A-9961-A2C91B48222C}"/>
              </a:ext>
            </a:extLst>
          </p:cNvPr>
          <p:cNvSpPr>
            <a:spLocks noGrp="1"/>
          </p:cNvSpPr>
          <p:nvPr>
            <p:ph type="ctrTitle"/>
          </p:nvPr>
        </p:nvSpPr>
        <p:spPr>
          <a:xfrm>
            <a:off x="-1085023" y="69574"/>
            <a:ext cx="5695123" cy="914401"/>
          </a:xfrm>
        </p:spPr>
        <p:txBody>
          <a:bodyPr/>
          <a:lstStyle/>
          <a:p>
            <a:r>
              <a:rPr lang="en-US" dirty="0"/>
              <a:t>Code Snippets</a:t>
            </a:r>
          </a:p>
        </p:txBody>
      </p:sp>
      <p:pic>
        <p:nvPicPr>
          <p:cNvPr id="5" name="Picture 4">
            <a:extLst>
              <a:ext uri="{FF2B5EF4-FFF2-40B4-BE49-F238E27FC236}">
                <a16:creationId xmlns:a16="http://schemas.microsoft.com/office/drawing/2014/main" id="{929F2E34-8903-BCF0-5177-79C2ADB1028A}"/>
              </a:ext>
            </a:extLst>
          </p:cNvPr>
          <p:cNvPicPr>
            <a:picLocks noChangeAspect="1"/>
          </p:cNvPicPr>
          <p:nvPr/>
        </p:nvPicPr>
        <p:blipFill>
          <a:blip r:embed="rId2"/>
          <a:stretch>
            <a:fillRect/>
          </a:stretch>
        </p:blipFill>
        <p:spPr>
          <a:xfrm>
            <a:off x="435724" y="1225434"/>
            <a:ext cx="8348751" cy="4407132"/>
          </a:xfrm>
          <a:prstGeom prst="rect">
            <a:avLst/>
          </a:prstGeom>
        </p:spPr>
      </p:pic>
    </p:spTree>
    <p:extLst>
      <p:ext uri="{BB962C8B-B14F-4D97-AF65-F5344CB8AC3E}">
        <p14:creationId xmlns:p14="http://schemas.microsoft.com/office/powerpoint/2010/main" val="3070193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Bubble Sor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608</TotalTime>
  <Words>804</Words>
  <Application>Microsoft Office PowerPoint</Application>
  <PresentationFormat>On-screen Show (4:3)</PresentationFormat>
  <Paragraphs>81</Paragraphs>
  <Slides>24</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Calibri</vt:lpstr>
      <vt:lpstr>Times New Roman</vt:lpstr>
      <vt:lpstr>Arial</vt:lpstr>
      <vt:lpstr>Bubble Sort</vt:lpstr>
      <vt:lpstr>PowerPoint Presentation</vt:lpstr>
      <vt:lpstr>PowerPoint Presentation</vt:lpstr>
      <vt:lpstr>PowerPoint Presentation</vt:lpstr>
      <vt:lpstr>PowerPoint Presentation</vt:lpstr>
      <vt:lpstr>PowerPoint Presentation</vt:lpstr>
      <vt:lpstr>PowerPoint Presentation</vt:lpstr>
      <vt:lpstr>Problem Statement</vt:lpstr>
      <vt:lpstr>Key Features</vt:lpstr>
      <vt:lpstr>Code Snippets</vt:lpstr>
      <vt:lpstr>PowerPoint Presentation</vt:lpstr>
      <vt:lpstr>PowerPoint Presentation</vt:lpstr>
      <vt:lpstr>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Github Link</vt:lpstr>
      <vt:lpstr>Conclusion</vt:lpstr>
      <vt:lpstr>References/ Links used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abc</dc:creator>
  <cp:lastModifiedBy>Driksha Thakur</cp:lastModifiedBy>
  <cp:revision>215</cp:revision>
  <dcterms:created xsi:type="dcterms:W3CDTF">2022-12-12T14:14:34Z</dcterms:created>
  <dcterms:modified xsi:type="dcterms:W3CDTF">2024-10-24T05:47:48Z</dcterms:modified>
</cp:coreProperties>
</file>